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73" r:id="rId12"/>
    <p:sldId id="267" r:id="rId13"/>
    <p:sldId id="268" r:id="rId14"/>
    <p:sldId id="269" r:id="rId15"/>
    <p:sldId id="270" r:id="rId16"/>
    <p:sldId id="271" r:id="rId17"/>
    <p:sldId id="275" r:id="rId1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A5F66A-F3C0-AABD-89A6-4B1E1B63E1CB}" name="Judith MEYER - SOLAAL" initials="JM" userId="S::j.meyer@solaal.org::a6d50a97-6909-4c27-a1eb-98ff48a708af" providerId="AD"/>
  <p188:author id="{6AF43EB9-72C1-3A65-E73B-98A8DFC5C67E}" name="Dorothée BRIAUMONT - SOLAAL" initials="DS" userId="S::d.briaumont@solaal.org::fd57a2e6-1258-4bd6-8746-019bf44557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HUREL  – SOLAAL Occitanie" userId="b229df2d-7ab9-435a-96eb-7f6966720bb0" providerId="ADAL" clId="{153CDF5B-FDE5-4E1D-8E89-B0A08B4C8671}"/>
    <pc:docChg chg="undo custSel addSld modSld">
      <pc:chgData name="Nicolas HUREL  – SOLAAL Occitanie" userId="b229df2d-7ab9-435a-96eb-7f6966720bb0" providerId="ADAL" clId="{153CDF5B-FDE5-4E1D-8E89-B0A08B4C8671}" dt="2026-01-21T08:27:02.991" v="363" actId="1076"/>
      <pc:docMkLst>
        <pc:docMk/>
      </pc:docMkLst>
      <pc:sldChg chg="addSp delSp modSp mod">
        <pc:chgData name="Nicolas HUREL  – SOLAAL Occitanie" userId="b229df2d-7ab9-435a-96eb-7f6966720bb0" providerId="ADAL" clId="{153CDF5B-FDE5-4E1D-8E89-B0A08B4C8671}" dt="2026-01-21T08:27:02.991" v="363" actId="1076"/>
        <pc:sldMkLst>
          <pc:docMk/>
          <pc:sldMk cId="0" sldId="259"/>
        </pc:sldMkLst>
        <pc:spChg chg="add del mod">
          <ac:chgData name="Nicolas HUREL  – SOLAAL Occitanie" userId="b229df2d-7ab9-435a-96eb-7f6966720bb0" providerId="ADAL" clId="{153CDF5B-FDE5-4E1D-8E89-B0A08B4C8671}" dt="2026-01-21T08:26:58.622" v="361" actId="478"/>
          <ac:spMkLst>
            <pc:docMk/>
            <pc:sldMk cId="0" sldId="259"/>
            <ac:spMk id="6" creationId="{DFD76940-76E7-46E9-B029-147BFB53EB3C}"/>
          </ac:spMkLst>
        </pc:spChg>
        <pc:spChg chg="add del">
          <ac:chgData name="Nicolas HUREL  – SOLAAL Occitanie" userId="b229df2d-7ab9-435a-96eb-7f6966720bb0" providerId="ADAL" clId="{153CDF5B-FDE5-4E1D-8E89-B0A08B4C8671}" dt="2026-01-21T08:17:50.780" v="6" actId="478"/>
          <ac:spMkLst>
            <pc:docMk/>
            <pc:sldMk cId="0" sldId="259"/>
            <ac:spMk id="34" creationId="{00000000-0000-0000-0000-000000000000}"/>
          </ac:spMkLst>
        </pc:spChg>
        <pc:spChg chg="mod">
          <ac:chgData name="Nicolas HUREL  – SOLAAL Occitanie" userId="b229df2d-7ab9-435a-96eb-7f6966720bb0" providerId="ADAL" clId="{153CDF5B-FDE5-4E1D-8E89-B0A08B4C8671}" dt="2026-01-21T08:25:02.002" v="336" actId="14100"/>
          <ac:spMkLst>
            <pc:docMk/>
            <pc:sldMk cId="0" sldId="259"/>
            <ac:spMk id="36" creationId="{00000000-0000-0000-0000-000000000000}"/>
          </ac:spMkLst>
        </pc:spChg>
        <pc:spChg chg="del">
          <ac:chgData name="Nicolas HUREL  – SOLAAL Occitanie" userId="b229df2d-7ab9-435a-96eb-7f6966720bb0" providerId="ADAL" clId="{153CDF5B-FDE5-4E1D-8E89-B0A08B4C8671}" dt="2026-01-21T08:27:00.623" v="362" actId="478"/>
          <ac:spMkLst>
            <pc:docMk/>
            <pc:sldMk cId="0" sldId="259"/>
            <ac:spMk id="37" creationId="{00000000-0000-0000-0000-000000000000}"/>
          </ac:spMkLst>
        </pc:spChg>
        <pc:spChg chg="del mod">
          <ac:chgData name="Nicolas HUREL  – SOLAAL Occitanie" userId="b229df2d-7ab9-435a-96eb-7f6966720bb0" providerId="ADAL" clId="{153CDF5B-FDE5-4E1D-8E89-B0A08B4C8671}" dt="2026-01-21T08:26:56.148" v="360" actId="478"/>
          <ac:spMkLst>
            <pc:docMk/>
            <pc:sldMk cId="0" sldId="259"/>
            <ac:spMk id="38" creationId="{00000000-0000-0000-0000-000000000000}"/>
          </ac:spMkLst>
        </pc:spChg>
        <pc:spChg chg="mod">
          <ac:chgData name="Nicolas HUREL  – SOLAAL Occitanie" userId="b229df2d-7ab9-435a-96eb-7f6966720bb0" providerId="ADAL" clId="{153CDF5B-FDE5-4E1D-8E89-B0A08B4C8671}" dt="2026-01-21T08:25:14.218" v="338" actId="1076"/>
          <ac:spMkLst>
            <pc:docMk/>
            <pc:sldMk cId="0" sldId="259"/>
            <ac:spMk id="39" creationId="{00000000-0000-0000-0000-000000000000}"/>
          </ac:spMkLst>
        </pc:spChg>
        <pc:spChg chg="add mod">
          <ac:chgData name="Nicolas HUREL  – SOLAAL Occitanie" userId="b229df2d-7ab9-435a-96eb-7f6966720bb0" providerId="ADAL" clId="{153CDF5B-FDE5-4E1D-8E89-B0A08B4C8671}" dt="2026-01-21T08:25:36.207" v="343" actId="1076"/>
          <ac:spMkLst>
            <pc:docMk/>
            <pc:sldMk cId="0" sldId="259"/>
            <ac:spMk id="77" creationId="{5C15B1B7-7076-42C1-BD37-DF0E7E8F4AF7}"/>
          </ac:spMkLst>
        </pc:spChg>
        <pc:spChg chg="add mod">
          <ac:chgData name="Nicolas HUREL  – SOLAAL Occitanie" userId="b229df2d-7ab9-435a-96eb-7f6966720bb0" providerId="ADAL" clId="{153CDF5B-FDE5-4E1D-8E89-B0A08B4C8671}" dt="2026-01-21T08:26:15.541" v="349" actId="1076"/>
          <ac:spMkLst>
            <pc:docMk/>
            <pc:sldMk cId="0" sldId="259"/>
            <ac:spMk id="79" creationId="{67412BB8-A963-4485-84E2-09378359312F}"/>
          </ac:spMkLst>
        </pc:spChg>
        <pc:spChg chg="add mod">
          <ac:chgData name="Nicolas HUREL  – SOLAAL Occitanie" userId="b229df2d-7ab9-435a-96eb-7f6966720bb0" providerId="ADAL" clId="{153CDF5B-FDE5-4E1D-8E89-B0A08B4C8671}" dt="2026-01-21T08:26:21.869" v="351" actId="1076"/>
          <ac:spMkLst>
            <pc:docMk/>
            <pc:sldMk cId="0" sldId="259"/>
            <ac:spMk id="81" creationId="{E76182AE-4E7B-49D0-B018-8CAF3C6D3F9F}"/>
          </ac:spMkLst>
        </pc:spChg>
        <pc:grpChg chg="mod">
          <ac:chgData name="Nicolas HUREL  – SOLAAL Occitanie" userId="b229df2d-7ab9-435a-96eb-7f6966720bb0" providerId="ADAL" clId="{153CDF5B-FDE5-4E1D-8E89-B0A08B4C8671}" dt="2026-01-21T08:18:15.837" v="41" actId="1076"/>
          <ac:grpSpMkLst>
            <pc:docMk/>
            <pc:sldMk cId="0" sldId="259"/>
            <ac:grpSpMk id="32" creationId="{00000000-0000-0000-0000-000000000000}"/>
          </ac:grpSpMkLst>
        </pc:grpChg>
        <pc:grpChg chg="del">
          <ac:chgData name="Nicolas HUREL  – SOLAAL Occitanie" userId="b229df2d-7ab9-435a-96eb-7f6966720bb0" providerId="ADAL" clId="{153CDF5B-FDE5-4E1D-8E89-B0A08B4C8671}" dt="2026-01-21T08:18:07.249" v="38" actId="478"/>
          <ac:grpSpMkLst>
            <pc:docMk/>
            <pc:sldMk cId="0" sldId="259"/>
            <ac:grpSpMk id="41" creationId="{00000000-0000-0000-0000-000000000000}"/>
          </ac:grpSpMkLst>
        </pc:grpChg>
        <pc:picChg chg="mod">
          <ac:chgData name="Nicolas HUREL  – SOLAAL Occitanie" userId="b229df2d-7ab9-435a-96eb-7f6966720bb0" providerId="ADAL" clId="{153CDF5B-FDE5-4E1D-8E89-B0A08B4C8671}" dt="2026-01-21T08:27:02.991" v="363" actId="1076"/>
          <ac:picMkLst>
            <pc:docMk/>
            <pc:sldMk cId="0" sldId="259"/>
            <ac:picMk id="75" creationId="{5E14944E-BA3B-CBB2-9F58-CAF90941B9E3}"/>
          </ac:picMkLst>
        </pc:picChg>
        <pc:picChg chg="add mod ord">
          <ac:chgData name="Nicolas HUREL  – SOLAAL Occitanie" userId="b229df2d-7ab9-435a-96eb-7f6966720bb0" providerId="ADAL" clId="{153CDF5B-FDE5-4E1D-8E89-B0A08B4C8671}" dt="2026-01-21T08:25:11.817" v="337" actId="1076"/>
          <ac:picMkLst>
            <pc:docMk/>
            <pc:sldMk cId="0" sldId="259"/>
            <ac:picMk id="76" creationId="{54B98213-CD97-4CD5-BD48-3D080233AD4C}"/>
          </ac:picMkLst>
        </pc:picChg>
        <pc:picChg chg="add mod">
          <ac:chgData name="Nicolas HUREL  – SOLAAL Occitanie" userId="b229df2d-7ab9-435a-96eb-7f6966720bb0" providerId="ADAL" clId="{153CDF5B-FDE5-4E1D-8E89-B0A08B4C8671}" dt="2026-01-21T08:26:13.652" v="348" actId="1076"/>
          <ac:picMkLst>
            <pc:docMk/>
            <pc:sldMk cId="0" sldId="259"/>
            <ac:picMk id="78" creationId="{8BB95A0A-7BDD-4F15-97BB-AF465FBAFD2B}"/>
          </ac:picMkLst>
        </pc:picChg>
        <pc:picChg chg="add mod">
          <ac:chgData name="Nicolas HUREL  – SOLAAL Occitanie" userId="b229df2d-7ab9-435a-96eb-7f6966720bb0" providerId="ADAL" clId="{153CDF5B-FDE5-4E1D-8E89-B0A08B4C8671}" dt="2026-01-21T08:26:18.653" v="350" actId="1076"/>
          <ac:picMkLst>
            <pc:docMk/>
            <pc:sldMk cId="0" sldId="259"/>
            <ac:picMk id="80" creationId="{7EDD3D3F-E31E-4CA9-A05D-CC2EA876630E}"/>
          </ac:picMkLst>
        </pc:picChg>
      </pc:sldChg>
      <pc:sldChg chg="modSp add mod">
        <pc:chgData name="Nicolas HUREL  – SOLAAL Occitanie" userId="b229df2d-7ab9-435a-96eb-7f6966720bb0" providerId="ADAL" clId="{153CDF5B-FDE5-4E1D-8E89-B0A08B4C8671}" dt="2026-01-21T08:26:44.191" v="359" actId="14100"/>
        <pc:sldMkLst>
          <pc:docMk/>
          <pc:sldMk cId="2890815770" sldId="276"/>
        </pc:sldMkLst>
        <pc:spChg chg="mod">
          <ac:chgData name="Nicolas HUREL  – SOLAAL Occitanie" userId="b229df2d-7ab9-435a-96eb-7f6966720bb0" providerId="ADAL" clId="{153CDF5B-FDE5-4E1D-8E89-B0A08B4C8671}" dt="2026-01-21T08:26:44.191" v="359" actId="14100"/>
          <ac:spMkLst>
            <pc:docMk/>
            <pc:sldMk cId="2890815770" sldId="276"/>
            <ac:spMk id="3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E86E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E86E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774" y="435083"/>
            <a:ext cx="9414149" cy="1290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2360" y="1273196"/>
            <a:ext cx="6339840" cy="183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E86E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eg"/><Relationship Id="rId7" Type="http://schemas.openxmlformats.org/officeDocument/2006/relationships/image" Target="../media/image6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79.png"/><Relationship Id="rId5" Type="http://schemas.openxmlformats.org/officeDocument/2006/relationships/image" Target="../media/image76.jpeg"/><Relationship Id="rId10" Type="http://schemas.openxmlformats.org/officeDocument/2006/relationships/image" Target="../media/image22.png"/><Relationship Id="rId4" Type="http://schemas.openxmlformats.org/officeDocument/2006/relationships/image" Target="../media/image75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12" Type="http://schemas.openxmlformats.org/officeDocument/2006/relationships/image" Target="../media/image90.png"/><Relationship Id="rId2" Type="http://schemas.openxmlformats.org/officeDocument/2006/relationships/image" Target="../media/image80.jpe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08.png"/><Relationship Id="rId2" Type="http://schemas.openxmlformats.org/officeDocument/2006/relationships/image" Target="../media/image9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hyperlink" Target="http://www.solaal.org/" TargetMode="External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l.sa&#239;dj@solaal.org" TargetMode="External"/><Relationship Id="rId13" Type="http://schemas.openxmlformats.org/officeDocument/2006/relationships/hyperlink" Target="mailto:aura@solaal.org" TargetMode="External"/><Relationship Id="rId18" Type="http://schemas.openxmlformats.org/officeDocument/2006/relationships/hyperlink" Target="mailto:hautsdefrance@solaal.org" TargetMode="External"/><Relationship Id="rId3" Type="http://schemas.openxmlformats.org/officeDocument/2006/relationships/hyperlink" Target="mailto:j.meyer@solaal.org" TargetMode="External"/><Relationship Id="rId21" Type="http://schemas.openxmlformats.org/officeDocument/2006/relationships/image" Target="../media/image112.png"/><Relationship Id="rId7" Type="http://schemas.openxmlformats.org/officeDocument/2006/relationships/image" Target="../media/image110.png"/><Relationship Id="rId12" Type="http://schemas.openxmlformats.org/officeDocument/2006/relationships/hyperlink" Target="mailto:sud@solaal.org" TargetMode="External"/><Relationship Id="rId17" Type="http://schemas.openxmlformats.org/officeDocument/2006/relationships/hyperlink" Target="mailto:grandest@solaal.org" TargetMode="External"/><Relationship Id="rId2" Type="http://schemas.openxmlformats.org/officeDocument/2006/relationships/hyperlink" Target="mailto:d.briaumont@solaal.org" TargetMode="External"/><Relationship Id="rId16" Type="http://schemas.openxmlformats.org/officeDocument/2006/relationships/hyperlink" Target="mailto:centrevaldeloire@solaal.org" TargetMode="External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.daveiga@solaal.org" TargetMode="External"/><Relationship Id="rId11" Type="http://schemas.openxmlformats.org/officeDocument/2006/relationships/hyperlink" Target="mailto:paysdelaloire@solaal.org" TargetMode="External"/><Relationship Id="rId5" Type="http://schemas.openxmlformats.org/officeDocument/2006/relationships/hyperlink" Target="mailto:e.panfili@solaal.org" TargetMode="External"/><Relationship Id="rId15" Type="http://schemas.openxmlformats.org/officeDocument/2006/relationships/hyperlink" Target="mailto:bretagne@solaal.org" TargetMode="External"/><Relationship Id="rId10" Type="http://schemas.openxmlformats.org/officeDocument/2006/relationships/hyperlink" Target="mailto:occitanie@solaal.org" TargetMode="External"/><Relationship Id="rId19" Type="http://schemas.openxmlformats.org/officeDocument/2006/relationships/image" Target="../media/image19.png"/><Relationship Id="rId4" Type="http://schemas.openxmlformats.org/officeDocument/2006/relationships/hyperlink" Target="mailto:l.saidj@solaal.org" TargetMode="External"/><Relationship Id="rId9" Type="http://schemas.openxmlformats.org/officeDocument/2006/relationships/hyperlink" Target="mailto:normandie@solaal.org" TargetMode="External"/><Relationship Id="rId14" Type="http://schemas.openxmlformats.org/officeDocument/2006/relationships/hyperlink" Target="mailto:bourgognefranchecomte@solaal.org" TargetMode="External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occitanie@solaal.org" TargetMode="External"/><Relationship Id="rId3" Type="http://schemas.openxmlformats.org/officeDocument/2006/relationships/image" Target="../media/image113.jpeg"/><Relationship Id="rId7" Type="http://schemas.openxmlformats.org/officeDocument/2006/relationships/hyperlink" Target="mailto:herbonnes@wanadoo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ns.occitanie@solaal.org" TargetMode="Externa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444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04437" y="7212205"/>
            <a:ext cx="468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solidFill>
                  <a:srgbClr val="231F20"/>
                </a:solidFill>
                <a:latin typeface="Tahoma"/>
                <a:cs typeface="Tahoma"/>
              </a:rPr>
              <a:t>SOL</a:t>
            </a:r>
            <a:r>
              <a:rPr sz="1200" spc="-50">
                <a:solidFill>
                  <a:srgbClr val="231F20"/>
                </a:solidFill>
                <a:latin typeface="Verdana"/>
                <a:cs typeface="Verdana"/>
              </a:rPr>
              <a:t>idarité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producteurs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5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gricoles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filières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0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imentaires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80500" y="4428704"/>
            <a:ext cx="2719705" cy="2719705"/>
            <a:chOff x="3980500" y="4428704"/>
            <a:chExt cx="2719705" cy="2719705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8600" y="4466804"/>
              <a:ext cx="2643200" cy="26432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18600" y="4466804"/>
              <a:ext cx="2643505" cy="2643505"/>
            </a:xfrm>
            <a:custGeom>
              <a:avLst/>
              <a:gdLst/>
              <a:ahLst/>
              <a:cxnLst/>
              <a:rect l="l" t="t" r="r" b="b"/>
              <a:pathLst>
                <a:path w="2643504" h="2643504">
                  <a:moveTo>
                    <a:pt x="1321600" y="2643200"/>
                  </a:moveTo>
                  <a:lnTo>
                    <a:pt x="1370050" y="2642328"/>
                  </a:lnTo>
                  <a:lnTo>
                    <a:pt x="1418060" y="2639733"/>
                  </a:lnTo>
                  <a:lnTo>
                    <a:pt x="1465602" y="2635445"/>
                  </a:lnTo>
                  <a:lnTo>
                    <a:pt x="1512644" y="2629493"/>
                  </a:lnTo>
                  <a:lnTo>
                    <a:pt x="1559158" y="2621907"/>
                  </a:lnTo>
                  <a:lnTo>
                    <a:pt x="1605112" y="2612717"/>
                  </a:lnTo>
                  <a:lnTo>
                    <a:pt x="1650478" y="2601953"/>
                  </a:lnTo>
                  <a:lnTo>
                    <a:pt x="1695226" y="2589645"/>
                  </a:lnTo>
                  <a:lnTo>
                    <a:pt x="1739325" y="2575823"/>
                  </a:lnTo>
                  <a:lnTo>
                    <a:pt x="1782747" y="2560516"/>
                  </a:lnTo>
                  <a:lnTo>
                    <a:pt x="1825460" y="2543755"/>
                  </a:lnTo>
                  <a:lnTo>
                    <a:pt x="1867435" y="2525569"/>
                  </a:lnTo>
                  <a:lnTo>
                    <a:pt x="1908642" y="2505988"/>
                  </a:lnTo>
                  <a:lnTo>
                    <a:pt x="1949052" y="2485042"/>
                  </a:lnTo>
                  <a:lnTo>
                    <a:pt x="1988634" y="2462761"/>
                  </a:lnTo>
                  <a:lnTo>
                    <a:pt x="2027359" y="2439175"/>
                  </a:lnTo>
                  <a:lnTo>
                    <a:pt x="2065197" y="2414313"/>
                  </a:lnTo>
                  <a:lnTo>
                    <a:pt x="2102117" y="2388206"/>
                  </a:lnTo>
                  <a:lnTo>
                    <a:pt x="2138091" y="2360883"/>
                  </a:lnTo>
                  <a:lnTo>
                    <a:pt x="2173088" y="2332374"/>
                  </a:lnTo>
                  <a:lnTo>
                    <a:pt x="2207078" y="2302709"/>
                  </a:lnTo>
                  <a:lnTo>
                    <a:pt x="2240031" y="2271918"/>
                  </a:lnTo>
                  <a:lnTo>
                    <a:pt x="2271918" y="2240031"/>
                  </a:lnTo>
                  <a:lnTo>
                    <a:pt x="2302709" y="2207078"/>
                  </a:lnTo>
                  <a:lnTo>
                    <a:pt x="2332374" y="2173088"/>
                  </a:lnTo>
                  <a:lnTo>
                    <a:pt x="2360883" y="2138091"/>
                  </a:lnTo>
                  <a:lnTo>
                    <a:pt x="2388206" y="2102117"/>
                  </a:lnTo>
                  <a:lnTo>
                    <a:pt x="2414313" y="2065197"/>
                  </a:lnTo>
                  <a:lnTo>
                    <a:pt x="2439175" y="2027359"/>
                  </a:lnTo>
                  <a:lnTo>
                    <a:pt x="2462761" y="1988634"/>
                  </a:lnTo>
                  <a:lnTo>
                    <a:pt x="2485042" y="1949052"/>
                  </a:lnTo>
                  <a:lnTo>
                    <a:pt x="2505988" y="1908642"/>
                  </a:lnTo>
                  <a:lnTo>
                    <a:pt x="2525569" y="1867435"/>
                  </a:lnTo>
                  <a:lnTo>
                    <a:pt x="2543755" y="1825460"/>
                  </a:lnTo>
                  <a:lnTo>
                    <a:pt x="2560516" y="1782747"/>
                  </a:lnTo>
                  <a:lnTo>
                    <a:pt x="2575823" y="1739325"/>
                  </a:lnTo>
                  <a:lnTo>
                    <a:pt x="2589645" y="1695226"/>
                  </a:lnTo>
                  <a:lnTo>
                    <a:pt x="2601953" y="1650478"/>
                  </a:lnTo>
                  <a:lnTo>
                    <a:pt x="2612717" y="1605112"/>
                  </a:lnTo>
                  <a:lnTo>
                    <a:pt x="2621907" y="1559158"/>
                  </a:lnTo>
                  <a:lnTo>
                    <a:pt x="2629493" y="1512644"/>
                  </a:lnTo>
                  <a:lnTo>
                    <a:pt x="2635445" y="1465602"/>
                  </a:lnTo>
                  <a:lnTo>
                    <a:pt x="2639733" y="1418060"/>
                  </a:lnTo>
                  <a:lnTo>
                    <a:pt x="2642328" y="1370050"/>
                  </a:lnTo>
                  <a:lnTo>
                    <a:pt x="2643200" y="1321600"/>
                  </a:lnTo>
                  <a:lnTo>
                    <a:pt x="2642328" y="1273150"/>
                  </a:lnTo>
                  <a:lnTo>
                    <a:pt x="2639733" y="1225139"/>
                  </a:lnTo>
                  <a:lnTo>
                    <a:pt x="2635445" y="1177598"/>
                  </a:lnTo>
                  <a:lnTo>
                    <a:pt x="2629493" y="1130555"/>
                  </a:lnTo>
                  <a:lnTo>
                    <a:pt x="2621907" y="1084042"/>
                  </a:lnTo>
                  <a:lnTo>
                    <a:pt x="2612717" y="1038087"/>
                  </a:lnTo>
                  <a:lnTo>
                    <a:pt x="2601953" y="992721"/>
                  </a:lnTo>
                  <a:lnTo>
                    <a:pt x="2589645" y="947973"/>
                  </a:lnTo>
                  <a:lnTo>
                    <a:pt x="2575823" y="903874"/>
                  </a:lnTo>
                  <a:lnTo>
                    <a:pt x="2560516" y="860453"/>
                  </a:lnTo>
                  <a:lnTo>
                    <a:pt x="2543755" y="817740"/>
                  </a:lnTo>
                  <a:lnTo>
                    <a:pt x="2525569" y="775764"/>
                  </a:lnTo>
                  <a:lnTo>
                    <a:pt x="2505988" y="734557"/>
                  </a:lnTo>
                  <a:lnTo>
                    <a:pt x="2485042" y="694147"/>
                  </a:lnTo>
                  <a:lnTo>
                    <a:pt x="2462761" y="654565"/>
                  </a:lnTo>
                  <a:lnTo>
                    <a:pt x="2439175" y="615840"/>
                  </a:lnTo>
                  <a:lnTo>
                    <a:pt x="2414313" y="578003"/>
                  </a:lnTo>
                  <a:lnTo>
                    <a:pt x="2388206" y="541082"/>
                  </a:lnTo>
                  <a:lnTo>
                    <a:pt x="2360883" y="505108"/>
                  </a:lnTo>
                  <a:lnTo>
                    <a:pt x="2332374" y="470112"/>
                  </a:lnTo>
                  <a:lnTo>
                    <a:pt x="2302709" y="436121"/>
                  </a:lnTo>
                  <a:lnTo>
                    <a:pt x="2271918" y="403168"/>
                  </a:lnTo>
                  <a:lnTo>
                    <a:pt x="2240031" y="371281"/>
                  </a:lnTo>
                  <a:lnTo>
                    <a:pt x="2207078" y="340490"/>
                  </a:lnTo>
                  <a:lnTo>
                    <a:pt x="2173088" y="310825"/>
                  </a:lnTo>
                  <a:lnTo>
                    <a:pt x="2138091" y="282316"/>
                  </a:lnTo>
                  <a:lnTo>
                    <a:pt x="2102117" y="254993"/>
                  </a:lnTo>
                  <a:lnTo>
                    <a:pt x="2065197" y="228886"/>
                  </a:lnTo>
                  <a:lnTo>
                    <a:pt x="2027359" y="204024"/>
                  </a:lnTo>
                  <a:lnTo>
                    <a:pt x="1988634" y="180438"/>
                  </a:lnTo>
                  <a:lnTo>
                    <a:pt x="1949052" y="158157"/>
                  </a:lnTo>
                  <a:lnTo>
                    <a:pt x="1908642" y="137211"/>
                  </a:lnTo>
                  <a:lnTo>
                    <a:pt x="1867435" y="117630"/>
                  </a:lnTo>
                  <a:lnTo>
                    <a:pt x="1825460" y="99444"/>
                  </a:lnTo>
                  <a:lnTo>
                    <a:pt x="1782747" y="82683"/>
                  </a:lnTo>
                  <a:lnTo>
                    <a:pt x="1739325" y="67376"/>
                  </a:lnTo>
                  <a:lnTo>
                    <a:pt x="1695226" y="53554"/>
                  </a:lnTo>
                  <a:lnTo>
                    <a:pt x="1650478" y="41246"/>
                  </a:lnTo>
                  <a:lnTo>
                    <a:pt x="1605112" y="30482"/>
                  </a:lnTo>
                  <a:lnTo>
                    <a:pt x="1559158" y="21292"/>
                  </a:lnTo>
                  <a:lnTo>
                    <a:pt x="1512644" y="13707"/>
                  </a:lnTo>
                  <a:lnTo>
                    <a:pt x="1465602" y="7755"/>
                  </a:lnTo>
                  <a:lnTo>
                    <a:pt x="1418060" y="3466"/>
                  </a:lnTo>
                  <a:lnTo>
                    <a:pt x="1370050" y="871"/>
                  </a:lnTo>
                  <a:lnTo>
                    <a:pt x="1321600" y="0"/>
                  </a:lnTo>
                  <a:lnTo>
                    <a:pt x="1273150" y="871"/>
                  </a:lnTo>
                  <a:lnTo>
                    <a:pt x="1225139" y="3466"/>
                  </a:lnTo>
                  <a:lnTo>
                    <a:pt x="1177598" y="7755"/>
                  </a:lnTo>
                  <a:lnTo>
                    <a:pt x="1130555" y="13707"/>
                  </a:lnTo>
                  <a:lnTo>
                    <a:pt x="1084042" y="21292"/>
                  </a:lnTo>
                  <a:lnTo>
                    <a:pt x="1038087" y="30482"/>
                  </a:lnTo>
                  <a:lnTo>
                    <a:pt x="992721" y="41246"/>
                  </a:lnTo>
                  <a:lnTo>
                    <a:pt x="947973" y="53554"/>
                  </a:lnTo>
                  <a:lnTo>
                    <a:pt x="903874" y="67376"/>
                  </a:lnTo>
                  <a:lnTo>
                    <a:pt x="860453" y="82683"/>
                  </a:lnTo>
                  <a:lnTo>
                    <a:pt x="817740" y="99444"/>
                  </a:lnTo>
                  <a:lnTo>
                    <a:pt x="775764" y="117630"/>
                  </a:lnTo>
                  <a:lnTo>
                    <a:pt x="734557" y="137211"/>
                  </a:lnTo>
                  <a:lnTo>
                    <a:pt x="694147" y="158157"/>
                  </a:lnTo>
                  <a:lnTo>
                    <a:pt x="654565" y="180438"/>
                  </a:lnTo>
                  <a:lnTo>
                    <a:pt x="615840" y="204024"/>
                  </a:lnTo>
                  <a:lnTo>
                    <a:pt x="578003" y="228886"/>
                  </a:lnTo>
                  <a:lnTo>
                    <a:pt x="541082" y="254993"/>
                  </a:lnTo>
                  <a:lnTo>
                    <a:pt x="505108" y="282316"/>
                  </a:lnTo>
                  <a:lnTo>
                    <a:pt x="470112" y="310825"/>
                  </a:lnTo>
                  <a:lnTo>
                    <a:pt x="436121" y="340490"/>
                  </a:lnTo>
                  <a:lnTo>
                    <a:pt x="403168" y="371281"/>
                  </a:lnTo>
                  <a:lnTo>
                    <a:pt x="371281" y="403168"/>
                  </a:lnTo>
                  <a:lnTo>
                    <a:pt x="340490" y="436121"/>
                  </a:lnTo>
                  <a:lnTo>
                    <a:pt x="310825" y="470112"/>
                  </a:lnTo>
                  <a:lnTo>
                    <a:pt x="282316" y="505108"/>
                  </a:lnTo>
                  <a:lnTo>
                    <a:pt x="254993" y="541082"/>
                  </a:lnTo>
                  <a:lnTo>
                    <a:pt x="228886" y="578003"/>
                  </a:lnTo>
                  <a:lnTo>
                    <a:pt x="204024" y="615840"/>
                  </a:lnTo>
                  <a:lnTo>
                    <a:pt x="180438" y="654565"/>
                  </a:lnTo>
                  <a:lnTo>
                    <a:pt x="158157" y="694147"/>
                  </a:lnTo>
                  <a:lnTo>
                    <a:pt x="137211" y="734557"/>
                  </a:lnTo>
                  <a:lnTo>
                    <a:pt x="117630" y="775764"/>
                  </a:lnTo>
                  <a:lnTo>
                    <a:pt x="99444" y="817740"/>
                  </a:lnTo>
                  <a:lnTo>
                    <a:pt x="82683" y="860453"/>
                  </a:lnTo>
                  <a:lnTo>
                    <a:pt x="67376" y="903874"/>
                  </a:lnTo>
                  <a:lnTo>
                    <a:pt x="53554" y="947973"/>
                  </a:lnTo>
                  <a:lnTo>
                    <a:pt x="41246" y="992721"/>
                  </a:lnTo>
                  <a:lnTo>
                    <a:pt x="30482" y="1038087"/>
                  </a:lnTo>
                  <a:lnTo>
                    <a:pt x="21292" y="1084042"/>
                  </a:lnTo>
                  <a:lnTo>
                    <a:pt x="13707" y="1130555"/>
                  </a:lnTo>
                  <a:lnTo>
                    <a:pt x="7755" y="1177598"/>
                  </a:lnTo>
                  <a:lnTo>
                    <a:pt x="3466" y="1225139"/>
                  </a:lnTo>
                  <a:lnTo>
                    <a:pt x="871" y="1273150"/>
                  </a:lnTo>
                  <a:lnTo>
                    <a:pt x="0" y="1321600"/>
                  </a:lnTo>
                  <a:lnTo>
                    <a:pt x="871" y="1370050"/>
                  </a:lnTo>
                  <a:lnTo>
                    <a:pt x="3466" y="1418060"/>
                  </a:lnTo>
                  <a:lnTo>
                    <a:pt x="7755" y="1465602"/>
                  </a:lnTo>
                  <a:lnTo>
                    <a:pt x="13707" y="1512644"/>
                  </a:lnTo>
                  <a:lnTo>
                    <a:pt x="21292" y="1559158"/>
                  </a:lnTo>
                  <a:lnTo>
                    <a:pt x="30482" y="1605112"/>
                  </a:lnTo>
                  <a:lnTo>
                    <a:pt x="41246" y="1650478"/>
                  </a:lnTo>
                  <a:lnTo>
                    <a:pt x="53554" y="1695226"/>
                  </a:lnTo>
                  <a:lnTo>
                    <a:pt x="67376" y="1739325"/>
                  </a:lnTo>
                  <a:lnTo>
                    <a:pt x="82683" y="1782747"/>
                  </a:lnTo>
                  <a:lnTo>
                    <a:pt x="99444" y="1825460"/>
                  </a:lnTo>
                  <a:lnTo>
                    <a:pt x="117630" y="1867435"/>
                  </a:lnTo>
                  <a:lnTo>
                    <a:pt x="137211" y="1908642"/>
                  </a:lnTo>
                  <a:lnTo>
                    <a:pt x="158157" y="1949052"/>
                  </a:lnTo>
                  <a:lnTo>
                    <a:pt x="180438" y="1988634"/>
                  </a:lnTo>
                  <a:lnTo>
                    <a:pt x="204024" y="2027359"/>
                  </a:lnTo>
                  <a:lnTo>
                    <a:pt x="228886" y="2065197"/>
                  </a:lnTo>
                  <a:lnTo>
                    <a:pt x="254993" y="2102117"/>
                  </a:lnTo>
                  <a:lnTo>
                    <a:pt x="282316" y="2138091"/>
                  </a:lnTo>
                  <a:lnTo>
                    <a:pt x="310825" y="2173088"/>
                  </a:lnTo>
                  <a:lnTo>
                    <a:pt x="340490" y="2207078"/>
                  </a:lnTo>
                  <a:lnTo>
                    <a:pt x="371281" y="2240031"/>
                  </a:lnTo>
                  <a:lnTo>
                    <a:pt x="403168" y="2271918"/>
                  </a:lnTo>
                  <a:lnTo>
                    <a:pt x="436121" y="2302709"/>
                  </a:lnTo>
                  <a:lnTo>
                    <a:pt x="470112" y="2332374"/>
                  </a:lnTo>
                  <a:lnTo>
                    <a:pt x="505108" y="2360883"/>
                  </a:lnTo>
                  <a:lnTo>
                    <a:pt x="541082" y="2388206"/>
                  </a:lnTo>
                  <a:lnTo>
                    <a:pt x="578003" y="2414313"/>
                  </a:lnTo>
                  <a:lnTo>
                    <a:pt x="615840" y="2439175"/>
                  </a:lnTo>
                  <a:lnTo>
                    <a:pt x="654565" y="2462761"/>
                  </a:lnTo>
                  <a:lnTo>
                    <a:pt x="694147" y="2485042"/>
                  </a:lnTo>
                  <a:lnTo>
                    <a:pt x="734557" y="2505988"/>
                  </a:lnTo>
                  <a:lnTo>
                    <a:pt x="775764" y="2525569"/>
                  </a:lnTo>
                  <a:lnTo>
                    <a:pt x="817740" y="2543755"/>
                  </a:lnTo>
                  <a:lnTo>
                    <a:pt x="860453" y="2560516"/>
                  </a:lnTo>
                  <a:lnTo>
                    <a:pt x="903874" y="2575823"/>
                  </a:lnTo>
                  <a:lnTo>
                    <a:pt x="947973" y="2589645"/>
                  </a:lnTo>
                  <a:lnTo>
                    <a:pt x="992721" y="2601953"/>
                  </a:lnTo>
                  <a:lnTo>
                    <a:pt x="1038087" y="2612717"/>
                  </a:lnTo>
                  <a:lnTo>
                    <a:pt x="1084042" y="2621907"/>
                  </a:lnTo>
                  <a:lnTo>
                    <a:pt x="1130555" y="2629493"/>
                  </a:lnTo>
                  <a:lnTo>
                    <a:pt x="1177598" y="2635445"/>
                  </a:lnTo>
                  <a:lnTo>
                    <a:pt x="1225139" y="2639733"/>
                  </a:lnTo>
                  <a:lnTo>
                    <a:pt x="1273150" y="2642328"/>
                  </a:lnTo>
                  <a:lnTo>
                    <a:pt x="1321600" y="2643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1900" y="4428704"/>
            <a:ext cx="2719705" cy="2719705"/>
            <a:chOff x="321900" y="4428704"/>
            <a:chExt cx="2719705" cy="2719705"/>
          </a:xfrm>
        </p:grpSpPr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994" y="4466804"/>
              <a:ext cx="2643206" cy="26432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0000" y="4466804"/>
              <a:ext cx="2643505" cy="2643505"/>
            </a:xfrm>
            <a:custGeom>
              <a:avLst/>
              <a:gdLst/>
              <a:ahLst/>
              <a:cxnLst/>
              <a:rect l="l" t="t" r="r" b="b"/>
              <a:pathLst>
                <a:path w="2643505" h="2643504">
                  <a:moveTo>
                    <a:pt x="1321600" y="2643200"/>
                  </a:moveTo>
                  <a:lnTo>
                    <a:pt x="1370050" y="2642328"/>
                  </a:lnTo>
                  <a:lnTo>
                    <a:pt x="1418060" y="2639733"/>
                  </a:lnTo>
                  <a:lnTo>
                    <a:pt x="1465602" y="2635445"/>
                  </a:lnTo>
                  <a:lnTo>
                    <a:pt x="1512644" y="2629493"/>
                  </a:lnTo>
                  <a:lnTo>
                    <a:pt x="1559158" y="2621907"/>
                  </a:lnTo>
                  <a:lnTo>
                    <a:pt x="1605112" y="2612717"/>
                  </a:lnTo>
                  <a:lnTo>
                    <a:pt x="1650478" y="2601953"/>
                  </a:lnTo>
                  <a:lnTo>
                    <a:pt x="1695226" y="2589645"/>
                  </a:lnTo>
                  <a:lnTo>
                    <a:pt x="1739325" y="2575823"/>
                  </a:lnTo>
                  <a:lnTo>
                    <a:pt x="1782747" y="2560516"/>
                  </a:lnTo>
                  <a:lnTo>
                    <a:pt x="1825460" y="2543755"/>
                  </a:lnTo>
                  <a:lnTo>
                    <a:pt x="1867435" y="2525569"/>
                  </a:lnTo>
                  <a:lnTo>
                    <a:pt x="1908642" y="2505988"/>
                  </a:lnTo>
                  <a:lnTo>
                    <a:pt x="1949052" y="2485042"/>
                  </a:lnTo>
                  <a:lnTo>
                    <a:pt x="1988634" y="2462761"/>
                  </a:lnTo>
                  <a:lnTo>
                    <a:pt x="2027359" y="2439175"/>
                  </a:lnTo>
                  <a:lnTo>
                    <a:pt x="2065197" y="2414313"/>
                  </a:lnTo>
                  <a:lnTo>
                    <a:pt x="2102117" y="2388206"/>
                  </a:lnTo>
                  <a:lnTo>
                    <a:pt x="2138091" y="2360883"/>
                  </a:lnTo>
                  <a:lnTo>
                    <a:pt x="2173088" y="2332374"/>
                  </a:lnTo>
                  <a:lnTo>
                    <a:pt x="2207078" y="2302709"/>
                  </a:lnTo>
                  <a:lnTo>
                    <a:pt x="2240031" y="2271918"/>
                  </a:lnTo>
                  <a:lnTo>
                    <a:pt x="2271918" y="2240031"/>
                  </a:lnTo>
                  <a:lnTo>
                    <a:pt x="2302709" y="2207078"/>
                  </a:lnTo>
                  <a:lnTo>
                    <a:pt x="2332374" y="2173088"/>
                  </a:lnTo>
                  <a:lnTo>
                    <a:pt x="2360883" y="2138091"/>
                  </a:lnTo>
                  <a:lnTo>
                    <a:pt x="2388206" y="2102117"/>
                  </a:lnTo>
                  <a:lnTo>
                    <a:pt x="2414313" y="2065197"/>
                  </a:lnTo>
                  <a:lnTo>
                    <a:pt x="2439175" y="2027359"/>
                  </a:lnTo>
                  <a:lnTo>
                    <a:pt x="2462761" y="1988634"/>
                  </a:lnTo>
                  <a:lnTo>
                    <a:pt x="2485042" y="1949052"/>
                  </a:lnTo>
                  <a:lnTo>
                    <a:pt x="2505988" y="1908642"/>
                  </a:lnTo>
                  <a:lnTo>
                    <a:pt x="2525569" y="1867435"/>
                  </a:lnTo>
                  <a:lnTo>
                    <a:pt x="2543755" y="1825460"/>
                  </a:lnTo>
                  <a:lnTo>
                    <a:pt x="2560516" y="1782747"/>
                  </a:lnTo>
                  <a:lnTo>
                    <a:pt x="2575823" y="1739325"/>
                  </a:lnTo>
                  <a:lnTo>
                    <a:pt x="2589645" y="1695226"/>
                  </a:lnTo>
                  <a:lnTo>
                    <a:pt x="2601953" y="1650478"/>
                  </a:lnTo>
                  <a:lnTo>
                    <a:pt x="2612717" y="1605112"/>
                  </a:lnTo>
                  <a:lnTo>
                    <a:pt x="2621907" y="1559158"/>
                  </a:lnTo>
                  <a:lnTo>
                    <a:pt x="2629493" y="1512644"/>
                  </a:lnTo>
                  <a:lnTo>
                    <a:pt x="2635445" y="1465602"/>
                  </a:lnTo>
                  <a:lnTo>
                    <a:pt x="2639733" y="1418060"/>
                  </a:lnTo>
                  <a:lnTo>
                    <a:pt x="2642328" y="1370050"/>
                  </a:lnTo>
                  <a:lnTo>
                    <a:pt x="2643200" y="1321600"/>
                  </a:lnTo>
                  <a:lnTo>
                    <a:pt x="2642328" y="1273150"/>
                  </a:lnTo>
                  <a:lnTo>
                    <a:pt x="2639733" y="1225139"/>
                  </a:lnTo>
                  <a:lnTo>
                    <a:pt x="2635445" y="1177598"/>
                  </a:lnTo>
                  <a:lnTo>
                    <a:pt x="2629493" y="1130555"/>
                  </a:lnTo>
                  <a:lnTo>
                    <a:pt x="2621907" y="1084042"/>
                  </a:lnTo>
                  <a:lnTo>
                    <a:pt x="2612717" y="1038087"/>
                  </a:lnTo>
                  <a:lnTo>
                    <a:pt x="2601953" y="992721"/>
                  </a:lnTo>
                  <a:lnTo>
                    <a:pt x="2589645" y="947973"/>
                  </a:lnTo>
                  <a:lnTo>
                    <a:pt x="2575823" y="903874"/>
                  </a:lnTo>
                  <a:lnTo>
                    <a:pt x="2560516" y="860453"/>
                  </a:lnTo>
                  <a:lnTo>
                    <a:pt x="2543755" y="817740"/>
                  </a:lnTo>
                  <a:lnTo>
                    <a:pt x="2525569" y="775764"/>
                  </a:lnTo>
                  <a:lnTo>
                    <a:pt x="2505988" y="734557"/>
                  </a:lnTo>
                  <a:lnTo>
                    <a:pt x="2485042" y="694147"/>
                  </a:lnTo>
                  <a:lnTo>
                    <a:pt x="2462761" y="654565"/>
                  </a:lnTo>
                  <a:lnTo>
                    <a:pt x="2439175" y="615840"/>
                  </a:lnTo>
                  <a:lnTo>
                    <a:pt x="2414313" y="578003"/>
                  </a:lnTo>
                  <a:lnTo>
                    <a:pt x="2388206" y="541082"/>
                  </a:lnTo>
                  <a:lnTo>
                    <a:pt x="2360883" y="505108"/>
                  </a:lnTo>
                  <a:lnTo>
                    <a:pt x="2332374" y="470112"/>
                  </a:lnTo>
                  <a:lnTo>
                    <a:pt x="2302709" y="436121"/>
                  </a:lnTo>
                  <a:lnTo>
                    <a:pt x="2271918" y="403168"/>
                  </a:lnTo>
                  <a:lnTo>
                    <a:pt x="2240031" y="371281"/>
                  </a:lnTo>
                  <a:lnTo>
                    <a:pt x="2207078" y="340490"/>
                  </a:lnTo>
                  <a:lnTo>
                    <a:pt x="2173088" y="310825"/>
                  </a:lnTo>
                  <a:lnTo>
                    <a:pt x="2138091" y="282316"/>
                  </a:lnTo>
                  <a:lnTo>
                    <a:pt x="2102117" y="254993"/>
                  </a:lnTo>
                  <a:lnTo>
                    <a:pt x="2065197" y="228886"/>
                  </a:lnTo>
                  <a:lnTo>
                    <a:pt x="2027359" y="204024"/>
                  </a:lnTo>
                  <a:lnTo>
                    <a:pt x="1988634" y="180438"/>
                  </a:lnTo>
                  <a:lnTo>
                    <a:pt x="1949052" y="158157"/>
                  </a:lnTo>
                  <a:lnTo>
                    <a:pt x="1908642" y="137211"/>
                  </a:lnTo>
                  <a:lnTo>
                    <a:pt x="1867435" y="117630"/>
                  </a:lnTo>
                  <a:lnTo>
                    <a:pt x="1825460" y="99444"/>
                  </a:lnTo>
                  <a:lnTo>
                    <a:pt x="1782747" y="82683"/>
                  </a:lnTo>
                  <a:lnTo>
                    <a:pt x="1739325" y="67376"/>
                  </a:lnTo>
                  <a:lnTo>
                    <a:pt x="1695226" y="53554"/>
                  </a:lnTo>
                  <a:lnTo>
                    <a:pt x="1650478" y="41246"/>
                  </a:lnTo>
                  <a:lnTo>
                    <a:pt x="1605112" y="30482"/>
                  </a:lnTo>
                  <a:lnTo>
                    <a:pt x="1559158" y="21292"/>
                  </a:lnTo>
                  <a:lnTo>
                    <a:pt x="1512644" y="13707"/>
                  </a:lnTo>
                  <a:lnTo>
                    <a:pt x="1465602" y="7755"/>
                  </a:lnTo>
                  <a:lnTo>
                    <a:pt x="1418060" y="3466"/>
                  </a:lnTo>
                  <a:lnTo>
                    <a:pt x="1370050" y="871"/>
                  </a:lnTo>
                  <a:lnTo>
                    <a:pt x="1321600" y="0"/>
                  </a:lnTo>
                  <a:lnTo>
                    <a:pt x="1273150" y="871"/>
                  </a:lnTo>
                  <a:lnTo>
                    <a:pt x="1225139" y="3466"/>
                  </a:lnTo>
                  <a:lnTo>
                    <a:pt x="1177598" y="7755"/>
                  </a:lnTo>
                  <a:lnTo>
                    <a:pt x="1130555" y="13707"/>
                  </a:lnTo>
                  <a:lnTo>
                    <a:pt x="1084042" y="21292"/>
                  </a:lnTo>
                  <a:lnTo>
                    <a:pt x="1038087" y="30482"/>
                  </a:lnTo>
                  <a:lnTo>
                    <a:pt x="992721" y="41246"/>
                  </a:lnTo>
                  <a:lnTo>
                    <a:pt x="947973" y="53554"/>
                  </a:lnTo>
                  <a:lnTo>
                    <a:pt x="903874" y="67376"/>
                  </a:lnTo>
                  <a:lnTo>
                    <a:pt x="860453" y="82683"/>
                  </a:lnTo>
                  <a:lnTo>
                    <a:pt x="817740" y="99444"/>
                  </a:lnTo>
                  <a:lnTo>
                    <a:pt x="775764" y="117630"/>
                  </a:lnTo>
                  <a:lnTo>
                    <a:pt x="734557" y="137211"/>
                  </a:lnTo>
                  <a:lnTo>
                    <a:pt x="694147" y="158157"/>
                  </a:lnTo>
                  <a:lnTo>
                    <a:pt x="654565" y="180438"/>
                  </a:lnTo>
                  <a:lnTo>
                    <a:pt x="615840" y="204024"/>
                  </a:lnTo>
                  <a:lnTo>
                    <a:pt x="578003" y="228886"/>
                  </a:lnTo>
                  <a:lnTo>
                    <a:pt x="541082" y="254993"/>
                  </a:lnTo>
                  <a:lnTo>
                    <a:pt x="505108" y="282316"/>
                  </a:lnTo>
                  <a:lnTo>
                    <a:pt x="470112" y="310825"/>
                  </a:lnTo>
                  <a:lnTo>
                    <a:pt x="436121" y="340490"/>
                  </a:lnTo>
                  <a:lnTo>
                    <a:pt x="403168" y="371281"/>
                  </a:lnTo>
                  <a:lnTo>
                    <a:pt x="371281" y="403168"/>
                  </a:lnTo>
                  <a:lnTo>
                    <a:pt x="340490" y="436121"/>
                  </a:lnTo>
                  <a:lnTo>
                    <a:pt x="310825" y="470112"/>
                  </a:lnTo>
                  <a:lnTo>
                    <a:pt x="282316" y="505108"/>
                  </a:lnTo>
                  <a:lnTo>
                    <a:pt x="254993" y="541082"/>
                  </a:lnTo>
                  <a:lnTo>
                    <a:pt x="228886" y="578003"/>
                  </a:lnTo>
                  <a:lnTo>
                    <a:pt x="204024" y="615840"/>
                  </a:lnTo>
                  <a:lnTo>
                    <a:pt x="180438" y="654565"/>
                  </a:lnTo>
                  <a:lnTo>
                    <a:pt x="158157" y="694147"/>
                  </a:lnTo>
                  <a:lnTo>
                    <a:pt x="137211" y="734557"/>
                  </a:lnTo>
                  <a:lnTo>
                    <a:pt x="117630" y="775764"/>
                  </a:lnTo>
                  <a:lnTo>
                    <a:pt x="99444" y="817740"/>
                  </a:lnTo>
                  <a:lnTo>
                    <a:pt x="82683" y="860453"/>
                  </a:lnTo>
                  <a:lnTo>
                    <a:pt x="67376" y="903874"/>
                  </a:lnTo>
                  <a:lnTo>
                    <a:pt x="53554" y="947973"/>
                  </a:lnTo>
                  <a:lnTo>
                    <a:pt x="41246" y="992721"/>
                  </a:lnTo>
                  <a:lnTo>
                    <a:pt x="30482" y="1038087"/>
                  </a:lnTo>
                  <a:lnTo>
                    <a:pt x="21292" y="1084042"/>
                  </a:lnTo>
                  <a:lnTo>
                    <a:pt x="13707" y="1130555"/>
                  </a:lnTo>
                  <a:lnTo>
                    <a:pt x="7755" y="1177598"/>
                  </a:lnTo>
                  <a:lnTo>
                    <a:pt x="3466" y="1225139"/>
                  </a:lnTo>
                  <a:lnTo>
                    <a:pt x="871" y="1273150"/>
                  </a:lnTo>
                  <a:lnTo>
                    <a:pt x="0" y="1321600"/>
                  </a:lnTo>
                  <a:lnTo>
                    <a:pt x="871" y="1370050"/>
                  </a:lnTo>
                  <a:lnTo>
                    <a:pt x="3466" y="1418060"/>
                  </a:lnTo>
                  <a:lnTo>
                    <a:pt x="7755" y="1465602"/>
                  </a:lnTo>
                  <a:lnTo>
                    <a:pt x="13707" y="1512644"/>
                  </a:lnTo>
                  <a:lnTo>
                    <a:pt x="21292" y="1559158"/>
                  </a:lnTo>
                  <a:lnTo>
                    <a:pt x="30482" y="1605112"/>
                  </a:lnTo>
                  <a:lnTo>
                    <a:pt x="41246" y="1650478"/>
                  </a:lnTo>
                  <a:lnTo>
                    <a:pt x="53554" y="1695226"/>
                  </a:lnTo>
                  <a:lnTo>
                    <a:pt x="67376" y="1739325"/>
                  </a:lnTo>
                  <a:lnTo>
                    <a:pt x="82683" y="1782747"/>
                  </a:lnTo>
                  <a:lnTo>
                    <a:pt x="99444" y="1825460"/>
                  </a:lnTo>
                  <a:lnTo>
                    <a:pt x="117630" y="1867435"/>
                  </a:lnTo>
                  <a:lnTo>
                    <a:pt x="137211" y="1908642"/>
                  </a:lnTo>
                  <a:lnTo>
                    <a:pt x="158157" y="1949052"/>
                  </a:lnTo>
                  <a:lnTo>
                    <a:pt x="180438" y="1988634"/>
                  </a:lnTo>
                  <a:lnTo>
                    <a:pt x="204024" y="2027359"/>
                  </a:lnTo>
                  <a:lnTo>
                    <a:pt x="228886" y="2065197"/>
                  </a:lnTo>
                  <a:lnTo>
                    <a:pt x="254993" y="2102117"/>
                  </a:lnTo>
                  <a:lnTo>
                    <a:pt x="282316" y="2138091"/>
                  </a:lnTo>
                  <a:lnTo>
                    <a:pt x="310825" y="2173088"/>
                  </a:lnTo>
                  <a:lnTo>
                    <a:pt x="340490" y="2207078"/>
                  </a:lnTo>
                  <a:lnTo>
                    <a:pt x="371281" y="2240031"/>
                  </a:lnTo>
                  <a:lnTo>
                    <a:pt x="403168" y="2271918"/>
                  </a:lnTo>
                  <a:lnTo>
                    <a:pt x="436121" y="2302709"/>
                  </a:lnTo>
                  <a:lnTo>
                    <a:pt x="470112" y="2332374"/>
                  </a:lnTo>
                  <a:lnTo>
                    <a:pt x="505108" y="2360883"/>
                  </a:lnTo>
                  <a:lnTo>
                    <a:pt x="541082" y="2388206"/>
                  </a:lnTo>
                  <a:lnTo>
                    <a:pt x="578003" y="2414313"/>
                  </a:lnTo>
                  <a:lnTo>
                    <a:pt x="615840" y="2439175"/>
                  </a:lnTo>
                  <a:lnTo>
                    <a:pt x="654565" y="2462761"/>
                  </a:lnTo>
                  <a:lnTo>
                    <a:pt x="694147" y="2485042"/>
                  </a:lnTo>
                  <a:lnTo>
                    <a:pt x="734557" y="2505988"/>
                  </a:lnTo>
                  <a:lnTo>
                    <a:pt x="775764" y="2525569"/>
                  </a:lnTo>
                  <a:lnTo>
                    <a:pt x="817740" y="2543755"/>
                  </a:lnTo>
                  <a:lnTo>
                    <a:pt x="860453" y="2560516"/>
                  </a:lnTo>
                  <a:lnTo>
                    <a:pt x="903874" y="2575823"/>
                  </a:lnTo>
                  <a:lnTo>
                    <a:pt x="947973" y="2589645"/>
                  </a:lnTo>
                  <a:lnTo>
                    <a:pt x="992721" y="2601953"/>
                  </a:lnTo>
                  <a:lnTo>
                    <a:pt x="1038087" y="2612717"/>
                  </a:lnTo>
                  <a:lnTo>
                    <a:pt x="1084042" y="2621907"/>
                  </a:lnTo>
                  <a:lnTo>
                    <a:pt x="1130555" y="2629493"/>
                  </a:lnTo>
                  <a:lnTo>
                    <a:pt x="1177598" y="2635445"/>
                  </a:lnTo>
                  <a:lnTo>
                    <a:pt x="1225139" y="2639733"/>
                  </a:lnTo>
                  <a:lnTo>
                    <a:pt x="1273150" y="2642328"/>
                  </a:lnTo>
                  <a:lnTo>
                    <a:pt x="1321600" y="2643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1900" y="231905"/>
            <a:ext cx="2719705" cy="2719705"/>
            <a:chOff x="321900" y="231905"/>
            <a:chExt cx="2719705" cy="2719705"/>
          </a:xfrm>
        </p:grpSpPr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994" y="270002"/>
              <a:ext cx="2643206" cy="26432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0000" y="270005"/>
              <a:ext cx="2643505" cy="2643505"/>
            </a:xfrm>
            <a:custGeom>
              <a:avLst/>
              <a:gdLst/>
              <a:ahLst/>
              <a:cxnLst/>
              <a:rect l="l" t="t" r="r" b="b"/>
              <a:pathLst>
                <a:path w="2643505" h="2643505">
                  <a:moveTo>
                    <a:pt x="1321600" y="2643200"/>
                  </a:moveTo>
                  <a:lnTo>
                    <a:pt x="1370050" y="2642328"/>
                  </a:lnTo>
                  <a:lnTo>
                    <a:pt x="1418060" y="2639733"/>
                  </a:lnTo>
                  <a:lnTo>
                    <a:pt x="1465602" y="2635445"/>
                  </a:lnTo>
                  <a:lnTo>
                    <a:pt x="1512644" y="2629493"/>
                  </a:lnTo>
                  <a:lnTo>
                    <a:pt x="1559158" y="2621907"/>
                  </a:lnTo>
                  <a:lnTo>
                    <a:pt x="1605112" y="2612717"/>
                  </a:lnTo>
                  <a:lnTo>
                    <a:pt x="1650478" y="2601953"/>
                  </a:lnTo>
                  <a:lnTo>
                    <a:pt x="1695226" y="2589645"/>
                  </a:lnTo>
                  <a:lnTo>
                    <a:pt x="1739325" y="2575823"/>
                  </a:lnTo>
                  <a:lnTo>
                    <a:pt x="1782747" y="2560516"/>
                  </a:lnTo>
                  <a:lnTo>
                    <a:pt x="1825460" y="2543755"/>
                  </a:lnTo>
                  <a:lnTo>
                    <a:pt x="1867435" y="2525569"/>
                  </a:lnTo>
                  <a:lnTo>
                    <a:pt x="1908642" y="2505988"/>
                  </a:lnTo>
                  <a:lnTo>
                    <a:pt x="1949052" y="2485042"/>
                  </a:lnTo>
                  <a:lnTo>
                    <a:pt x="1988634" y="2462761"/>
                  </a:lnTo>
                  <a:lnTo>
                    <a:pt x="2027359" y="2439175"/>
                  </a:lnTo>
                  <a:lnTo>
                    <a:pt x="2065197" y="2414313"/>
                  </a:lnTo>
                  <a:lnTo>
                    <a:pt x="2102117" y="2388206"/>
                  </a:lnTo>
                  <a:lnTo>
                    <a:pt x="2138091" y="2360883"/>
                  </a:lnTo>
                  <a:lnTo>
                    <a:pt x="2173088" y="2332374"/>
                  </a:lnTo>
                  <a:lnTo>
                    <a:pt x="2207078" y="2302709"/>
                  </a:lnTo>
                  <a:lnTo>
                    <a:pt x="2240031" y="2271918"/>
                  </a:lnTo>
                  <a:lnTo>
                    <a:pt x="2271918" y="2240031"/>
                  </a:lnTo>
                  <a:lnTo>
                    <a:pt x="2302709" y="2207078"/>
                  </a:lnTo>
                  <a:lnTo>
                    <a:pt x="2332374" y="2173088"/>
                  </a:lnTo>
                  <a:lnTo>
                    <a:pt x="2360883" y="2138091"/>
                  </a:lnTo>
                  <a:lnTo>
                    <a:pt x="2388206" y="2102117"/>
                  </a:lnTo>
                  <a:lnTo>
                    <a:pt x="2414313" y="2065197"/>
                  </a:lnTo>
                  <a:lnTo>
                    <a:pt x="2439175" y="2027359"/>
                  </a:lnTo>
                  <a:lnTo>
                    <a:pt x="2462761" y="1988634"/>
                  </a:lnTo>
                  <a:lnTo>
                    <a:pt x="2485042" y="1949052"/>
                  </a:lnTo>
                  <a:lnTo>
                    <a:pt x="2505988" y="1908642"/>
                  </a:lnTo>
                  <a:lnTo>
                    <a:pt x="2525569" y="1867435"/>
                  </a:lnTo>
                  <a:lnTo>
                    <a:pt x="2543755" y="1825460"/>
                  </a:lnTo>
                  <a:lnTo>
                    <a:pt x="2560516" y="1782747"/>
                  </a:lnTo>
                  <a:lnTo>
                    <a:pt x="2575823" y="1739325"/>
                  </a:lnTo>
                  <a:lnTo>
                    <a:pt x="2589645" y="1695226"/>
                  </a:lnTo>
                  <a:lnTo>
                    <a:pt x="2601953" y="1650478"/>
                  </a:lnTo>
                  <a:lnTo>
                    <a:pt x="2612717" y="1605112"/>
                  </a:lnTo>
                  <a:lnTo>
                    <a:pt x="2621907" y="1559158"/>
                  </a:lnTo>
                  <a:lnTo>
                    <a:pt x="2629493" y="1512644"/>
                  </a:lnTo>
                  <a:lnTo>
                    <a:pt x="2635445" y="1465602"/>
                  </a:lnTo>
                  <a:lnTo>
                    <a:pt x="2639733" y="1418060"/>
                  </a:lnTo>
                  <a:lnTo>
                    <a:pt x="2642328" y="1370050"/>
                  </a:lnTo>
                  <a:lnTo>
                    <a:pt x="2643200" y="1321600"/>
                  </a:lnTo>
                  <a:lnTo>
                    <a:pt x="2642328" y="1273150"/>
                  </a:lnTo>
                  <a:lnTo>
                    <a:pt x="2639733" y="1225139"/>
                  </a:lnTo>
                  <a:lnTo>
                    <a:pt x="2635445" y="1177598"/>
                  </a:lnTo>
                  <a:lnTo>
                    <a:pt x="2629493" y="1130555"/>
                  </a:lnTo>
                  <a:lnTo>
                    <a:pt x="2621907" y="1084042"/>
                  </a:lnTo>
                  <a:lnTo>
                    <a:pt x="2612717" y="1038087"/>
                  </a:lnTo>
                  <a:lnTo>
                    <a:pt x="2601953" y="992721"/>
                  </a:lnTo>
                  <a:lnTo>
                    <a:pt x="2589645" y="947973"/>
                  </a:lnTo>
                  <a:lnTo>
                    <a:pt x="2575823" y="903874"/>
                  </a:lnTo>
                  <a:lnTo>
                    <a:pt x="2560516" y="860453"/>
                  </a:lnTo>
                  <a:lnTo>
                    <a:pt x="2543755" y="817740"/>
                  </a:lnTo>
                  <a:lnTo>
                    <a:pt x="2525569" y="775764"/>
                  </a:lnTo>
                  <a:lnTo>
                    <a:pt x="2505988" y="734557"/>
                  </a:lnTo>
                  <a:lnTo>
                    <a:pt x="2485042" y="694147"/>
                  </a:lnTo>
                  <a:lnTo>
                    <a:pt x="2462761" y="654565"/>
                  </a:lnTo>
                  <a:lnTo>
                    <a:pt x="2439175" y="615840"/>
                  </a:lnTo>
                  <a:lnTo>
                    <a:pt x="2414313" y="578003"/>
                  </a:lnTo>
                  <a:lnTo>
                    <a:pt x="2388206" y="541082"/>
                  </a:lnTo>
                  <a:lnTo>
                    <a:pt x="2360883" y="505108"/>
                  </a:lnTo>
                  <a:lnTo>
                    <a:pt x="2332374" y="470112"/>
                  </a:lnTo>
                  <a:lnTo>
                    <a:pt x="2302709" y="436121"/>
                  </a:lnTo>
                  <a:lnTo>
                    <a:pt x="2271918" y="403168"/>
                  </a:lnTo>
                  <a:lnTo>
                    <a:pt x="2240031" y="371281"/>
                  </a:lnTo>
                  <a:lnTo>
                    <a:pt x="2207078" y="340490"/>
                  </a:lnTo>
                  <a:lnTo>
                    <a:pt x="2173088" y="310825"/>
                  </a:lnTo>
                  <a:lnTo>
                    <a:pt x="2138091" y="282316"/>
                  </a:lnTo>
                  <a:lnTo>
                    <a:pt x="2102117" y="254993"/>
                  </a:lnTo>
                  <a:lnTo>
                    <a:pt x="2065197" y="228886"/>
                  </a:lnTo>
                  <a:lnTo>
                    <a:pt x="2027359" y="204024"/>
                  </a:lnTo>
                  <a:lnTo>
                    <a:pt x="1988634" y="180438"/>
                  </a:lnTo>
                  <a:lnTo>
                    <a:pt x="1949052" y="158157"/>
                  </a:lnTo>
                  <a:lnTo>
                    <a:pt x="1908642" y="137211"/>
                  </a:lnTo>
                  <a:lnTo>
                    <a:pt x="1867435" y="117630"/>
                  </a:lnTo>
                  <a:lnTo>
                    <a:pt x="1825460" y="99444"/>
                  </a:lnTo>
                  <a:lnTo>
                    <a:pt x="1782747" y="82683"/>
                  </a:lnTo>
                  <a:lnTo>
                    <a:pt x="1739325" y="67376"/>
                  </a:lnTo>
                  <a:lnTo>
                    <a:pt x="1695226" y="53554"/>
                  </a:lnTo>
                  <a:lnTo>
                    <a:pt x="1650478" y="41246"/>
                  </a:lnTo>
                  <a:lnTo>
                    <a:pt x="1605112" y="30482"/>
                  </a:lnTo>
                  <a:lnTo>
                    <a:pt x="1559158" y="21292"/>
                  </a:lnTo>
                  <a:lnTo>
                    <a:pt x="1512644" y="13707"/>
                  </a:lnTo>
                  <a:lnTo>
                    <a:pt x="1465602" y="7755"/>
                  </a:lnTo>
                  <a:lnTo>
                    <a:pt x="1418060" y="3466"/>
                  </a:lnTo>
                  <a:lnTo>
                    <a:pt x="1370050" y="871"/>
                  </a:lnTo>
                  <a:lnTo>
                    <a:pt x="1321600" y="0"/>
                  </a:lnTo>
                  <a:lnTo>
                    <a:pt x="1273150" y="871"/>
                  </a:lnTo>
                  <a:lnTo>
                    <a:pt x="1225139" y="3466"/>
                  </a:lnTo>
                  <a:lnTo>
                    <a:pt x="1177598" y="7755"/>
                  </a:lnTo>
                  <a:lnTo>
                    <a:pt x="1130555" y="13707"/>
                  </a:lnTo>
                  <a:lnTo>
                    <a:pt x="1084042" y="21292"/>
                  </a:lnTo>
                  <a:lnTo>
                    <a:pt x="1038087" y="30482"/>
                  </a:lnTo>
                  <a:lnTo>
                    <a:pt x="992721" y="41246"/>
                  </a:lnTo>
                  <a:lnTo>
                    <a:pt x="947973" y="53554"/>
                  </a:lnTo>
                  <a:lnTo>
                    <a:pt x="903874" y="67376"/>
                  </a:lnTo>
                  <a:lnTo>
                    <a:pt x="860453" y="82683"/>
                  </a:lnTo>
                  <a:lnTo>
                    <a:pt x="817740" y="99444"/>
                  </a:lnTo>
                  <a:lnTo>
                    <a:pt x="775764" y="117630"/>
                  </a:lnTo>
                  <a:lnTo>
                    <a:pt x="734557" y="137211"/>
                  </a:lnTo>
                  <a:lnTo>
                    <a:pt x="694147" y="158157"/>
                  </a:lnTo>
                  <a:lnTo>
                    <a:pt x="654565" y="180438"/>
                  </a:lnTo>
                  <a:lnTo>
                    <a:pt x="615840" y="204024"/>
                  </a:lnTo>
                  <a:lnTo>
                    <a:pt x="578003" y="228886"/>
                  </a:lnTo>
                  <a:lnTo>
                    <a:pt x="541082" y="254993"/>
                  </a:lnTo>
                  <a:lnTo>
                    <a:pt x="505108" y="282316"/>
                  </a:lnTo>
                  <a:lnTo>
                    <a:pt x="470112" y="310825"/>
                  </a:lnTo>
                  <a:lnTo>
                    <a:pt x="436121" y="340490"/>
                  </a:lnTo>
                  <a:lnTo>
                    <a:pt x="403168" y="371281"/>
                  </a:lnTo>
                  <a:lnTo>
                    <a:pt x="371281" y="403168"/>
                  </a:lnTo>
                  <a:lnTo>
                    <a:pt x="340490" y="436121"/>
                  </a:lnTo>
                  <a:lnTo>
                    <a:pt x="310825" y="470112"/>
                  </a:lnTo>
                  <a:lnTo>
                    <a:pt x="282316" y="505108"/>
                  </a:lnTo>
                  <a:lnTo>
                    <a:pt x="254993" y="541082"/>
                  </a:lnTo>
                  <a:lnTo>
                    <a:pt x="228886" y="578003"/>
                  </a:lnTo>
                  <a:lnTo>
                    <a:pt x="204024" y="615840"/>
                  </a:lnTo>
                  <a:lnTo>
                    <a:pt x="180438" y="654565"/>
                  </a:lnTo>
                  <a:lnTo>
                    <a:pt x="158157" y="694147"/>
                  </a:lnTo>
                  <a:lnTo>
                    <a:pt x="137211" y="734557"/>
                  </a:lnTo>
                  <a:lnTo>
                    <a:pt x="117630" y="775764"/>
                  </a:lnTo>
                  <a:lnTo>
                    <a:pt x="99444" y="817740"/>
                  </a:lnTo>
                  <a:lnTo>
                    <a:pt x="82683" y="860453"/>
                  </a:lnTo>
                  <a:lnTo>
                    <a:pt x="67376" y="903874"/>
                  </a:lnTo>
                  <a:lnTo>
                    <a:pt x="53554" y="947973"/>
                  </a:lnTo>
                  <a:lnTo>
                    <a:pt x="41246" y="992721"/>
                  </a:lnTo>
                  <a:lnTo>
                    <a:pt x="30482" y="1038087"/>
                  </a:lnTo>
                  <a:lnTo>
                    <a:pt x="21292" y="1084042"/>
                  </a:lnTo>
                  <a:lnTo>
                    <a:pt x="13707" y="1130555"/>
                  </a:lnTo>
                  <a:lnTo>
                    <a:pt x="7755" y="1177598"/>
                  </a:lnTo>
                  <a:lnTo>
                    <a:pt x="3466" y="1225139"/>
                  </a:lnTo>
                  <a:lnTo>
                    <a:pt x="871" y="1273150"/>
                  </a:lnTo>
                  <a:lnTo>
                    <a:pt x="0" y="1321600"/>
                  </a:lnTo>
                  <a:lnTo>
                    <a:pt x="871" y="1370050"/>
                  </a:lnTo>
                  <a:lnTo>
                    <a:pt x="3466" y="1418060"/>
                  </a:lnTo>
                  <a:lnTo>
                    <a:pt x="7755" y="1465602"/>
                  </a:lnTo>
                  <a:lnTo>
                    <a:pt x="13707" y="1512644"/>
                  </a:lnTo>
                  <a:lnTo>
                    <a:pt x="21292" y="1559158"/>
                  </a:lnTo>
                  <a:lnTo>
                    <a:pt x="30482" y="1605112"/>
                  </a:lnTo>
                  <a:lnTo>
                    <a:pt x="41246" y="1650478"/>
                  </a:lnTo>
                  <a:lnTo>
                    <a:pt x="53554" y="1695226"/>
                  </a:lnTo>
                  <a:lnTo>
                    <a:pt x="67376" y="1739325"/>
                  </a:lnTo>
                  <a:lnTo>
                    <a:pt x="82683" y="1782747"/>
                  </a:lnTo>
                  <a:lnTo>
                    <a:pt x="99444" y="1825460"/>
                  </a:lnTo>
                  <a:lnTo>
                    <a:pt x="117630" y="1867435"/>
                  </a:lnTo>
                  <a:lnTo>
                    <a:pt x="137211" y="1908642"/>
                  </a:lnTo>
                  <a:lnTo>
                    <a:pt x="158157" y="1949052"/>
                  </a:lnTo>
                  <a:lnTo>
                    <a:pt x="180438" y="1988634"/>
                  </a:lnTo>
                  <a:lnTo>
                    <a:pt x="204024" y="2027359"/>
                  </a:lnTo>
                  <a:lnTo>
                    <a:pt x="228886" y="2065197"/>
                  </a:lnTo>
                  <a:lnTo>
                    <a:pt x="254993" y="2102117"/>
                  </a:lnTo>
                  <a:lnTo>
                    <a:pt x="282316" y="2138091"/>
                  </a:lnTo>
                  <a:lnTo>
                    <a:pt x="310825" y="2173088"/>
                  </a:lnTo>
                  <a:lnTo>
                    <a:pt x="340490" y="2207078"/>
                  </a:lnTo>
                  <a:lnTo>
                    <a:pt x="371281" y="2240031"/>
                  </a:lnTo>
                  <a:lnTo>
                    <a:pt x="403168" y="2271918"/>
                  </a:lnTo>
                  <a:lnTo>
                    <a:pt x="436121" y="2302709"/>
                  </a:lnTo>
                  <a:lnTo>
                    <a:pt x="470112" y="2332374"/>
                  </a:lnTo>
                  <a:lnTo>
                    <a:pt x="505108" y="2360883"/>
                  </a:lnTo>
                  <a:lnTo>
                    <a:pt x="541082" y="2388206"/>
                  </a:lnTo>
                  <a:lnTo>
                    <a:pt x="578003" y="2414313"/>
                  </a:lnTo>
                  <a:lnTo>
                    <a:pt x="615840" y="2439175"/>
                  </a:lnTo>
                  <a:lnTo>
                    <a:pt x="654565" y="2462761"/>
                  </a:lnTo>
                  <a:lnTo>
                    <a:pt x="694147" y="2485042"/>
                  </a:lnTo>
                  <a:lnTo>
                    <a:pt x="734557" y="2505988"/>
                  </a:lnTo>
                  <a:lnTo>
                    <a:pt x="775764" y="2525569"/>
                  </a:lnTo>
                  <a:lnTo>
                    <a:pt x="817740" y="2543755"/>
                  </a:lnTo>
                  <a:lnTo>
                    <a:pt x="860453" y="2560516"/>
                  </a:lnTo>
                  <a:lnTo>
                    <a:pt x="903874" y="2575823"/>
                  </a:lnTo>
                  <a:lnTo>
                    <a:pt x="947973" y="2589645"/>
                  </a:lnTo>
                  <a:lnTo>
                    <a:pt x="992721" y="2601953"/>
                  </a:lnTo>
                  <a:lnTo>
                    <a:pt x="1038087" y="2612717"/>
                  </a:lnTo>
                  <a:lnTo>
                    <a:pt x="1084042" y="2621907"/>
                  </a:lnTo>
                  <a:lnTo>
                    <a:pt x="1130555" y="2629493"/>
                  </a:lnTo>
                  <a:lnTo>
                    <a:pt x="1177598" y="2635445"/>
                  </a:lnTo>
                  <a:lnTo>
                    <a:pt x="1225139" y="2639733"/>
                  </a:lnTo>
                  <a:lnTo>
                    <a:pt x="1273150" y="2642328"/>
                  </a:lnTo>
                  <a:lnTo>
                    <a:pt x="1321600" y="2643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701499" y="231905"/>
            <a:ext cx="2719705" cy="2719705"/>
            <a:chOff x="7701499" y="231905"/>
            <a:chExt cx="2719705" cy="2719705"/>
          </a:xfrm>
        </p:grpSpPr>
        <p:pic>
          <p:nvPicPr>
            <p:cNvPr id="15" name="object 1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9595" y="270002"/>
              <a:ext cx="2643204" cy="26432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39599" y="270005"/>
              <a:ext cx="2643505" cy="2643505"/>
            </a:xfrm>
            <a:custGeom>
              <a:avLst/>
              <a:gdLst/>
              <a:ahLst/>
              <a:cxnLst/>
              <a:rect l="l" t="t" r="r" b="b"/>
              <a:pathLst>
                <a:path w="2643504" h="2643505">
                  <a:moveTo>
                    <a:pt x="1321600" y="2643200"/>
                  </a:moveTo>
                  <a:lnTo>
                    <a:pt x="1370050" y="2642328"/>
                  </a:lnTo>
                  <a:lnTo>
                    <a:pt x="1418060" y="2639733"/>
                  </a:lnTo>
                  <a:lnTo>
                    <a:pt x="1465602" y="2635445"/>
                  </a:lnTo>
                  <a:lnTo>
                    <a:pt x="1512644" y="2629493"/>
                  </a:lnTo>
                  <a:lnTo>
                    <a:pt x="1559158" y="2621907"/>
                  </a:lnTo>
                  <a:lnTo>
                    <a:pt x="1605112" y="2612717"/>
                  </a:lnTo>
                  <a:lnTo>
                    <a:pt x="1650478" y="2601953"/>
                  </a:lnTo>
                  <a:lnTo>
                    <a:pt x="1695226" y="2589645"/>
                  </a:lnTo>
                  <a:lnTo>
                    <a:pt x="1739325" y="2575823"/>
                  </a:lnTo>
                  <a:lnTo>
                    <a:pt x="1782747" y="2560516"/>
                  </a:lnTo>
                  <a:lnTo>
                    <a:pt x="1825460" y="2543755"/>
                  </a:lnTo>
                  <a:lnTo>
                    <a:pt x="1867435" y="2525569"/>
                  </a:lnTo>
                  <a:lnTo>
                    <a:pt x="1908642" y="2505988"/>
                  </a:lnTo>
                  <a:lnTo>
                    <a:pt x="1949052" y="2485042"/>
                  </a:lnTo>
                  <a:lnTo>
                    <a:pt x="1988634" y="2462761"/>
                  </a:lnTo>
                  <a:lnTo>
                    <a:pt x="2027359" y="2439175"/>
                  </a:lnTo>
                  <a:lnTo>
                    <a:pt x="2065197" y="2414313"/>
                  </a:lnTo>
                  <a:lnTo>
                    <a:pt x="2102117" y="2388206"/>
                  </a:lnTo>
                  <a:lnTo>
                    <a:pt x="2138091" y="2360883"/>
                  </a:lnTo>
                  <a:lnTo>
                    <a:pt x="2173088" y="2332374"/>
                  </a:lnTo>
                  <a:lnTo>
                    <a:pt x="2207078" y="2302709"/>
                  </a:lnTo>
                  <a:lnTo>
                    <a:pt x="2240031" y="2271918"/>
                  </a:lnTo>
                  <a:lnTo>
                    <a:pt x="2271918" y="2240031"/>
                  </a:lnTo>
                  <a:lnTo>
                    <a:pt x="2302709" y="2207078"/>
                  </a:lnTo>
                  <a:lnTo>
                    <a:pt x="2332374" y="2173088"/>
                  </a:lnTo>
                  <a:lnTo>
                    <a:pt x="2360883" y="2138091"/>
                  </a:lnTo>
                  <a:lnTo>
                    <a:pt x="2388206" y="2102117"/>
                  </a:lnTo>
                  <a:lnTo>
                    <a:pt x="2414313" y="2065197"/>
                  </a:lnTo>
                  <a:lnTo>
                    <a:pt x="2439175" y="2027359"/>
                  </a:lnTo>
                  <a:lnTo>
                    <a:pt x="2462761" y="1988634"/>
                  </a:lnTo>
                  <a:lnTo>
                    <a:pt x="2485042" y="1949052"/>
                  </a:lnTo>
                  <a:lnTo>
                    <a:pt x="2505988" y="1908642"/>
                  </a:lnTo>
                  <a:lnTo>
                    <a:pt x="2525569" y="1867435"/>
                  </a:lnTo>
                  <a:lnTo>
                    <a:pt x="2543755" y="1825460"/>
                  </a:lnTo>
                  <a:lnTo>
                    <a:pt x="2560516" y="1782747"/>
                  </a:lnTo>
                  <a:lnTo>
                    <a:pt x="2575823" y="1739325"/>
                  </a:lnTo>
                  <a:lnTo>
                    <a:pt x="2589645" y="1695226"/>
                  </a:lnTo>
                  <a:lnTo>
                    <a:pt x="2601953" y="1650478"/>
                  </a:lnTo>
                  <a:lnTo>
                    <a:pt x="2612717" y="1605112"/>
                  </a:lnTo>
                  <a:lnTo>
                    <a:pt x="2621907" y="1559158"/>
                  </a:lnTo>
                  <a:lnTo>
                    <a:pt x="2629493" y="1512644"/>
                  </a:lnTo>
                  <a:lnTo>
                    <a:pt x="2635445" y="1465602"/>
                  </a:lnTo>
                  <a:lnTo>
                    <a:pt x="2639733" y="1418060"/>
                  </a:lnTo>
                  <a:lnTo>
                    <a:pt x="2642328" y="1370050"/>
                  </a:lnTo>
                  <a:lnTo>
                    <a:pt x="2643200" y="1321600"/>
                  </a:lnTo>
                  <a:lnTo>
                    <a:pt x="2642328" y="1273150"/>
                  </a:lnTo>
                  <a:lnTo>
                    <a:pt x="2639733" y="1225139"/>
                  </a:lnTo>
                  <a:lnTo>
                    <a:pt x="2635445" y="1177598"/>
                  </a:lnTo>
                  <a:lnTo>
                    <a:pt x="2629493" y="1130555"/>
                  </a:lnTo>
                  <a:lnTo>
                    <a:pt x="2621907" y="1084042"/>
                  </a:lnTo>
                  <a:lnTo>
                    <a:pt x="2612717" y="1038087"/>
                  </a:lnTo>
                  <a:lnTo>
                    <a:pt x="2601953" y="992721"/>
                  </a:lnTo>
                  <a:lnTo>
                    <a:pt x="2589645" y="947973"/>
                  </a:lnTo>
                  <a:lnTo>
                    <a:pt x="2575823" y="903874"/>
                  </a:lnTo>
                  <a:lnTo>
                    <a:pt x="2560516" y="860453"/>
                  </a:lnTo>
                  <a:lnTo>
                    <a:pt x="2543755" y="817740"/>
                  </a:lnTo>
                  <a:lnTo>
                    <a:pt x="2525569" y="775764"/>
                  </a:lnTo>
                  <a:lnTo>
                    <a:pt x="2505988" y="734557"/>
                  </a:lnTo>
                  <a:lnTo>
                    <a:pt x="2485042" y="694147"/>
                  </a:lnTo>
                  <a:lnTo>
                    <a:pt x="2462761" y="654565"/>
                  </a:lnTo>
                  <a:lnTo>
                    <a:pt x="2439175" y="615840"/>
                  </a:lnTo>
                  <a:lnTo>
                    <a:pt x="2414313" y="578003"/>
                  </a:lnTo>
                  <a:lnTo>
                    <a:pt x="2388206" y="541082"/>
                  </a:lnTo>
                  <a:lnTo>
                    <a:pt x="2360883" y="505108"/>
                  </a:lnTo>
                  <a:lnTo>
                    <a:pt x="2332374" y="470112"/>
                  </a:lnTo>
                  <a:lnTo>
                    <a:pt x="2302709" y="436121"/>
                  </a:lnTo>
                  <a:lnTo>
                    <a:pt x="2271918" y="403168"/>
                  </a:lnTo>
                  <a:lnTo>
                    <a:pt x="2240031" y="371281"/>
                  </a:lnTo>
                  <a:lnTo>
                    <a:pt x="2207078" y="340490"/>
                  </a:lnTo>
                  <a:lnTo>
                    <a:pt x="2173088" y="310825"/>
                  </a:lnTo>
                  <a:lnTo>
                    <a:pt x="2138091" y="282316"/>
                  </a:lnTo>
                  <a:lnTo>
                    <a:pt x="2102117" y="254993"/>
                  </a:lnTo>
                  <a:lnTo>
                    <a:pt x="2065197" y="228886"/>
                  </a:lnTo>
                  <a:lnTo>
                    <a:pt x="2027359" y="204024"/>
                  </a:lnTo>
                  <a:lnTo>
                    <a:pt x="1988634" y="180438"/>
                  </a:lnTo>
                  <a:lnTo>
                    <a:pt x="1949052" y="158157"/>
                  </a:lnTo>
                  <a:lnTo>
                    <a:pt x="1908642" y="137211"/>
                  </a:lnTo>
                  <a:lnTo>
                    <a:pt x="1867435" y="117630"/>
                  </a:lnTo>
                  <a:lnTo>
                    <a:pt x="1825460" y="99444"/>
                  </a:lnTo>
                  <a:lnTo>
                    <a:pt x="1782747" y="82683"/>
                  </a:lnTo>
                  <a:lnTo>
                    <a:pt x="1739325" y="67376"/>
                  </a:lnTo>
                  <a:lnTo>
                    <a:pt x="1695226" y="53554"/>
                  </a:lnTo>
                  <a:lnTo>
                    <a:pt x="1650478" y="41246"/>
                  </a:lnTo>
                  <a:lnTo>
                    <a:pt x="1605112" y="30482"/>
                  </a:lnTo>
                  <a:lnTo>
                    <a:pt x="1559158" y="21292"/>
                  </a:lnTo>
                  <a:lnTo>
                    <a:pt x="1512644" y="13707"/>
                  </a:lnTo>
                  <a:lnTo>
                    <a:pt x="1465602" y="7755"/>
                  </a:lnTo>
                  <a:lnTo>
                    <a:pt x="1418060" y="3466"/>
                  </a:lnTo>
                  <a:lnTo>
                    <a:pt x="1370050" y="871"/>
                  </a:lnTo>
                  <a:lnTo>
                    <a:pt x="1321600" y="0"/>
                  </a:lnTo>
                  <a:lnTo>
                    <a:pt x="1273150" y="871"/>
                  </a:lnTo>
                  <a:lnTo>
                    <a:pt x="1225139" y="3466"/>
                  </a:lnTo>
                  <a:lnTo>
                    <a:pt x="1177598" y="7755"/>
                  </a:lnTo>
                  <a:lnTo>
                    <a:pt x="1130555" y="13707"/>
                  </a:lnTo>
                  <a:lnTo>
                    <a:pt x="1084042" y="21292"/>
                  </a:lnTo>
                  <a:lnTo>
                    <a:pt x="1038087" y="30482"/>
                  </a:lnTo>
                  <a:lnTo>
                    <a:pt x="992721" y="41246"/>
                  </a:lnTo>
                  <a:lnTo>
                    <a:pt x="947973" y="53554"/>
                  </a:lnTo>
                  <a:lnTo>
                    <a:pt x="903874" y="67376"/>
                  </a:lnTo>
                  <a:lnTo>
                    <a:pt x="860453" y="82683"/>
                  </a:lnTo>
                  <a:lnTo>
                    <a:pt x="817740" y="99444"/>
                  </a:lnTo>
                  <a:lnTo>
                    <a:pt x="775764" y="117630"/>
                  </a:lnTo>
                  <a:lnTo>
                    <a:pt x="734557" y="137211"/>
                  </a:lnTo>
                  <a:lnTo>
                    <a:pt x="694147" y="158157"/>
                  </a:lnTo>
                  <a:lnTo>
                    <a:pt x="654565" y="180438"/>
                  </a:lnTo>
                  <a:lnTo>
                    <a:pt x="615840" y="204024"/>
                  </a:lnTo>
                  <a:lnTo>
                    <a:pt x="578003" y="228886"/>
                  </a:lnTo>
                  <a:lnTo>
                    <a:pt x="541082" y="254993"/>
                  </a:lnTo>
                  <a:lnTo>
                    <a:pt x="505108" y="282316"/>
                  </a:lnTo>
                  <a:lnTo>
                    <a:pt x="470112" y="310825"/>
                  </a:lnTo>
                  <a:lnTo>
                    <a:pt x="436121" y="340490"/>
                  </a:lnTo>
                  <a:lnTo>
                    <a:pt x="403168" y="371281"/>
                  </a:lnTo>
                  <a:lnTo>
                    <a:pt x="371281" y="403168"/>
                  </a:lnTo>
                  <a:lnTo>
                    <a:pt x="340490" y="436121"/>
                  </a:lnTo>
                  <a:lnTo>
                    <a:pt x="310825" y="470112"/>
                  </a:lnTo>
                  <a:lnTo>
                    <a:pt x="282316" y="505108"/>
                  </a:lnTo>
                  <a:lnTo>
                    <a:pt x="254993" y="541082"/>
                  </a:lnTo>
                  <a:lnTo>
                    <a:pt x="228886" y="578003"/>
                  </a:lnTo>
                  <a:lnTo>
                    <a:pt x="204024" y="615840"/>
                  </a:lnTo>
                  <a:lnTo>
                    <a:pt x="180438" y="654565"/>
                  </a:lnTo>
                  <a:lnTo>
                    <a:pt x="158157" y="694147"/>
                  </a:lnTo>
                  <a:lnTo>
                    <a:pt x="137211" y="734557"/>
                  </a:lnTo>
                  <a:lnTo>
                    <a:pt x="117630" y="775764"/>
                  </a:lnTo>
                  <a:lnTo>
                    <a:pt x="99444" y="817740"/>
                  </a:lnTo>
                  <a:lnTo>
                    <a:pt x="82683" y="860453"/>
                  </a:lnTo>
                  <a:lnTo>
                    <a:pt x="67376" y="903874"/>
                  </a:lnTo>
                  <a:lnTo>
                    <a:pt x="53554" y="947973"/>
                  </a:lnTo>
                  <a:lnTo>
                    <a:pt x="41246" y="992721"/>
                  </a:lnTo>
                  <a:lnTo>
                    <a:pt x="30482" y="1038087"/>
                  </a:lnTo>
                  <a:lnTo>
                    <a:pt x="21292" y="1084042"/>
                  </a:lnTo>
                  <a:lnTo>
                    <a:pt x="13707" y="1130555"/>
                  </a:lnTo>
                  <a:lnTo>
                    <a:pt x="7755" y="1177598"/>
                  </a:lnTo>
                  <a:lnTo>
                    <a:pt x="3466" y="1225139"/>
                  </a:lnTo>
                  <a:lnTo>
                    <a:pt x="871" y="1273150"/>
                  </a:lnTo>
                  <a:lnTo>
                    <a:pt x="0" y="1321600"/>
                  </a:lnTo>
                  <a:lnTo>
                    <a:pt x="871" y="1370050"/>
                  </a:lnTo>
                  <a:lnTo>
                    <a:pt x="3466" y="1418060"/>
                  </a:lnTo>
                  <a:lnTo>
                    <a:pt x="7755" y="1465602"/>
                  </a:lnTo>
                  <a:lnTo>
                    <a:pt x="13707" y="1512644"/>
                  </a:lnTo>
                  <a:lnTo>
                    <a:pt x="21292" y="1559158"/>
                  </a:lnTo>
                  <a:lnTo>
                    <a:pt x="30482" y="1605112"/>
                  </a:lnTo>
                  <a:lnTo>
                    <a:pt x="41246" y="1650478"/>
                  </a:lnTo>
                  <a:lnTo>
                    <a:pt x="53554" y="1695226"/>
                  </a:lnTo>
                  <a:lnTo>
                    <a:pt x="67376" y="1739325"/>
                  </a:lnTo>
                  <a:lnTo>
                    <a:pt x="82683" y="1782747"/>
                  </a:lnTo>
                  <a:lnTo>
                    <a:pt x="99444" y="1825460"/>
                  </a:lnTo>
                  <a:lnTo>
                    <a:pt x="117630" y="1867435"/>
                  </a:lnTo>
                  <a:lnTo>
                    <a:pt x="137211" y="1908642"/>
                  </a:lnTo>
                  <a:lnTo>
                    <a:pt x="158157" y="1949052"/>
                  </a:lnTo>
                  <a:lnTo>
                    <a:pt x="180438" y="1988634"/>
                  </a:lnTo>
                  <a:lnTo>
                    <a:pt x="204024" y="2027359"/>
                  </a:lnTo>
                  <a:lnTo>
                    <a:pt x="228886" y="2065197"/>
                  </a:lnTo>
                  <a:lnTo>
                    <a:pt x="254993" y="2102117"/>
                  </a:lnTo>
                  <a:lnTo>
                    <a:pt x="282316" y="2138091"/>
                  </a:lnTo>
                  <a:lnTo>
                    <a:pt x="310825" y="2173088"/>
                  </a:lnTo>
                  <a:lnTo>
                    <a:pt x="340490" y="2207078"/>
                  </a:lnTo>
                  <a:lnTo>
                    <a:pt x="371281" y="2240031"/>
                  </a:lnTo>
                  <a:lnTo>
                    <a:pt x="403168" y="2271918"/>
                  </a:lnTo>
                  <a:lnTo>
                    <a:pt x="436121" y="2302709"/>
                  </a:lnTo>
                  <a:lnTo>
                    <a:pt x="470112" y="2332374"/>
                  </a:lnTo>
                  <a:lnTo>
                    <a:pt x="505108" y="2360883"/>
                  </a:lnTo>
                  <a:lnTo>
                    <a:pt x="541082" y="2388206"/>
                  </a:lnTo>
                  <a:lnTo>
                    <a:pt x="578003" y="2414313"/>
                  </a:lnTo>
                  <a:lnTo>
                    <a:pt x="615840" y="2439175"/>
                  </a:lnTo>
                  <a:lnTo>
                    <a:pt x="654565" y="2462761"/>
                  </a:lnTo>
                  <a:lnTo>
                    <a:pt x="694147" y="2485042"/>
                  </a:lnTo>
                  <a:lnTo>
                    <a:pt x="734557" y="2505988"/>
                  </a:lnTo>
                  <a:lnTo>
                    <a:pt x="775764" y="2525569"/>
                  </a:lnTo>
                  <a:lnTo>
                    <a:pt x="817740" y="2543755"/>
                  </a:lnTo>
                  <a:lnTo>
                    <a:pt x="860453" y="2560516"/>
                  </a:lnTo>
                  <a:lnTo>
                    <a:pt x="903874" y="2575823"/>
                  </a:lnTo>
                  <a:lnTo>
                    <a:pt x="947973" y="2589645"/>
                  </a:lnTo>
                  <a:lnTo>
                    <a:pt x="992721" y="2601953"/>
                  </a:lnTo>
                  <a:lnTo>
                    <a:pt x="1038087" y="2612717"/>
                  </a:lnTo>
                  <a:lnTo>
                    <a:pt x="1084042" y="2621907"/>
                  </a:lnTo>
                  <a:lnTo>
                    <a:pt x="1130555" y="2629493"/>
                  </a:lnTo>
                  <a:lnTo>
                    <a:pt x="1177598" y="2635445"/>
                  </a:lnTo>
                  <a:lnTo>
                    <a:pt x="1225139" y="2639733"/>
                  </a:lnTo>
                  <a:lnTo>
                    <a:pt x="1273150" y="2642328"/>
                  </a:lnTo>
                  <a:lnTo>
                    <a:pt x="1321600" y="2643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701499" y="4428704"/>
            <a:ext cx="2719705" cy="2719705"/>
            <a:chOff x="7701499" y="4428704"/>
            <a:chExt cx="2719705" cy="2719705"/>
          </a:xfrm>
        </p:grpSpPr>
        <p:pic>
          <p:nvPicPr>
            <p:cNvPr id="18" name="object 1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9595" y="4466804"/>
              <a:ext cx="2643204" cy="264320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9599" y="4466804"/>
              <a:ext cx="2643505" cy="2643505"/>
            </a:xfrm>
            <a:custGeom>
              <a:avLst/>
              <a:gdLst/>
              <a:ahLst/>
              <a:cxnLst/>
              <a:rect l="l" t="t" r="r" b="b"/>
              <a:pathLst>
                <a:path w="2643504" h="2643504">
                  <a:moveTo>
                    <a:pt x="1321600" y="2643200"/>
                  </a:moveTo>
                  <a:lnTo>
                    <a:pt x="1370050" y="2642328"/>
                  </a:lnTo>
                  <a:lnTo>
                    <a:pt x="1418060" y="2639733"/>
                  </a:lnTo>
                  <a:lnTo>
                    <a:pt x="1465602" y="2635445"/>
                  </a:lnTo>
                  <a:lnTo>
                    <a:pt x="1512644" y="2629493"/>
                  </a:lnTo>
                  <a:lnTo>
                    <a:pt x="1559158" y="2621907"/>
                  </a:lnTo>
                  <a:lnTo>
                    <a:pt x="1605112" y="2612717"/>
                  </a:lnTo>
                  <a:lnTo>
                    <a:pt x="1650478" y="2601953"/>
                  </a:lnTo>
                  <a:lnTo>
                    <a:pt x="1695226" y="2589645"/>
                  </a:lnTo>
                  <a:lnTo>
                    <a:pt x="1739325" y="2575823"/>
                  </a:lnTo>
                  <a:lnTo>
                    <a:pt x="1782747" y="2560516"/>
                  </a:lnTo>
                  <a:lnTo>
                    <a:pt x="1825460" y="2543755"/>
                  </a:lnTo>
                  <a:lnTo>
                    <a:pt x="1867435" y="2525569"/>
                  </a:lnTo>
                  <a:lnTo>
                    <a:pt x="1908642" y="2505988"/>
                  </a:lnTo>
                  <a:lnTo>
                    <a:pt x="1949052" y="2485042"/>
                  </a:lnTo>
                  <a:lnTo>
                    <a:pt x="1988634" y="2462761"/>
                  </a:lnTo>
                  <a:lnTo>
                    <a:pt x="2027359" y="2439175"/>
                  </a:lnTo>
                  <a:lnTo>
                    <a:pt x="2065197" y="2414313"/>
                  </a:lnTo>
                  <a:lnTo>
                    <a:pt x="2102117" y="2388206"/>
                  </a:lnTo>
                  <a:lnTo>
                    <a:pt x="2138091" y="2360883"/>
                  </a:lnTo>
                  <a:lnTo>
                    <a:pt x="2173088" y="2332374"/>
                  </a:lnTo>
                  <a:lnTo>
                    <a:pt x="2207078" y="2302709"/>
                  </a:lnTo>
                  <a:lnTo>
                    <a:pt x="2240031" y="2271918"/>
                  </a:lnTo>
                  <a:lnTo>
                    <a:pt x="2271918" y="2240031"/>
                  </a:lnTo>
                  <a:lnTo>
                    <a:pt x="2302709" y="2207078"/>
                  </a:lnTo>
                  <a:lnTo>
                    <a:pt x="2332374" y="2173088"/>
                  </a:lnTo>
                  <a:lnTo>
                    <a:pt x="2360883" y="2138091"/>
                  </a:lnTo>
                  <a:lnTo>
                    <a:pt x="2388206" y="2102117"/>
                  </a:lnTo>
                  <a:lnTo>
                    <a:pt x="2414313" y="2065197"/>
                  </a:lnTo>
                  <a:lnTo>
                    <a:pt x="2439175" y="2027359"/>
                  </a:lnTo>
                  <a:lnTo>
                    <a:pt x="2462761" y="1988634"/>
                  </a:lnTo>
                  <a:lnTo>
                    <a:pt x="2485042" y="1949052"/>
                  </a:lnTo>
                  <a:lnTo>
                    <a:pt x="2505988" y="1908642"/>
                  </a:lnTo>
                  <a:lnTo>
                    <a:pt x="2525569" y="1867435"/>
                  </a:lnTo>
                  <a:lnTo>
                    <a:pt x="2543755" y="1825460"/>
                  </a:lnTo>
                  <a:lnTo>
                    <a:pt x="2560516" y="1782747"/>
                  </a:lnTo>
                  <a:lnTo>
                    <a:pt x="2575823" y="1739325"/>
                  </a:lnTo>
                  <a:lnTo>
                    <a:pt x="2589645" y="1695226"/>
                  </a:lnTo>
                  <a:lnTo>
                    <a:pt x="2601953" y="1650478"/>
                  </a:lnTo>
                  <a:lnTo>
                    <a:pt x="2612717" y="1605112"/>
                  </a:lnTo>
                  <a:lnTo>
                    <a:pt x="2621907" y="1559158"/>
                  </a:lnTo>
                  <a:lnTo>
                    <a:pt x="2629493" y="1512644"/>
                  </a:lnTo>
                  <a:lnTo>
                    <a:pt x="2635445" y="1465602"/>
                  </a:lnTo>
                  <a:lnTo>
                    <a:pt x="2639733" y="1418060"/>
                  </a:lnTo>
                  <a:lnTo>
                    <a:pt x="2642328" y="1370050"/>
                  </a:lnTo>
                  <a:lnTo>
                    <a:pt x="2643200" y="1321600"/>
                  </a:lnTo>
                  <a:lnTo>
                    <a:pt x="2642328" y="1273150"/>
                  </a:lnTo>
                  <a:lnTo>
                    <a:pt x="2639733" y="1225139"/>
                  </a:lnTo>
                  <a:lnTo>
                    <a:pt x="2635445" y="1177598"/>
                  </a:lnTo>
                  <a:lnTo>
                    <a:pt x="2629493" y="1130555"/>
                  </a:lnTo>
                  <a:lnTo>
                    <a:pt x="2621907" y="1084042"/>
                  </a:lnTo>
                  <a:lnTo>
                    <a:pt x="2612717" y="1038087"/>
                  </a:lnTo>
                  <a:lnTo>
                    <a:pt x="2601953" y="992721"/>
                  </a:lnTo>
                  <a:lnTo>
                    <a:pt x="2589645" y="947973"/>
                  </a:lnTo>
                  <a:lnTo>
                    <a:pt x="2575823" y="903874"/>
                  </a:lnTo>
                  <a:lnTo>
                    <a:pt x="2560516" y="860453"/>
                  </a:lnTo>
                  <a:lnTo>
                    <a:pt x="2543755" y="817740"/>
                  </a:lnTo>
                  <a:lnTo>
                    <a:pt x="2525569" y="775764"/>
                  </a:lnTo>
                  <a:lnTo>
                    <a:pt x="2505988" y="734557"/>
                  </a:lnTo>
                  <a:lnTo>
                    <a:pt x="2485042" y="694147"/>
                  </a:lnTo>
                  <a:lnTo>
                    <a:pt x="2462761" y="654565"/>
                  </a:lnTo>
                  <a:lnTo>
                    <a:pt x="2439175" y="615840"/>
                  </a:lnTo>
                  <a:lnTo>
                    <a:pt x="2414313" y="578003"/>
                  </a:lnTo>
                  <a:lnTo>
                    <a:pt x="2388206" y="541082"/>
                  </a:lnTo>
                  <a:lnTo>
                    <a:pt x="2360883" y="505108"/>
                  </a:lnTo>
                  <a:lnTo>
                    <a:pt x="2332374" y="470112"/>
                  </a:lnTo>
                  <a:lnTo>
                    <a:pt x="2302709" y="436121"/>
                  </a:lnTo>
                  <a:lnTo>
                    <a:pt x="2271918" y="403168"/>
                  </a:lnTo>
                  <a:lnTo>
                    <a:pt x="2240031" y="371281"/>
                  </a:lnTo>
                  <a:lnTo>
                    <a:pt x="2207078" y="340490"/>
                  </a:lnTo>
                  <a:lnTo>
                    <a:pt x="2173088" y="310825"/>
                  </a:lnTo>
                  <a:lnTo>
                    <a:pt x="2138091" y="282316"/>
                  </a:lnTo>
                  <a:lnTo>
                    <a:pt x="2102117" y="254993"/>
                  </a:lnTo>
                  <a:lnTo>
                    <a:pt x="2065197" y="228886"/>
                  </a:lnTo>
                  <a:lnTo>
                    <a:pt x="2027359" y="204024"/>
                  </a:lnTo>
                  <a:lnTo>
                    <a:pt x="1988634" y="180438"/>
                  </a:lnTo>
                  <a:lnTo>
                    <a:pt x="1949052" y="158157"/>
                  </a:lnTo>
                  <a:lnTo>
                    <a:pt x="1908642" y="137211"/>
                  </a:lnTo>
                  <a:lnTo>
                    <a:pt x="1867435" y="117630"/>
                  </a:lnTo>
                  <a:lnTo>
                    <a:pt x="1825460" y="99444"/>
                  </a:lnTo>
                  <a:lnTo>
                    <a:pt x="1782747" y="82683"/>
                  </a:lnTo>
                  <a:lnTo>
                    <a:pt x="1739325" y="67376"/>
                  </a:lnTo>
                  <a:lnTo>
                    <a:pt x="1695226" y="53554"/>
                  </a:lnTo>
                  <a:lnTo>
                    <a:pt x="1650478" y="41246"/>
                  </a:lnTo>
                  <a:lnTo>
                    <a:pt x="1605112" y="30482"/>
                  </a:lnTo>
                  <a:lnTo>
                    <a:pt x="1559158" y="21292"/>
                  </a:lnTo>
                  <a:lnTo>
                    <a:pt x="1512644" y="13707"/>
                  </a:lnTo>
                  <a:lnTo>
                    <a:pt x="1465602" y="7755"/>
                  </a:lnTo>
                  <a:lnTo>
                    <a:pt x="1418060" y="3466"/>
                  </a:lnTo>
                  <a:lnTo>
                    <a:pt x="1370050" y="871"/>
                  </a:lnTo>
                  <a:lnTo>
                    <a:pt x="1321600" y="0"/>
                  </a:lnTo>
                  <a:lnTo>
                    <a:pt x="1273150" y="871"/>
                  </a:lnTo>
                  <a:lnTo>
                    <a:pt x="1225139" y="3466"/>
                  </a:lnTo>
                  <a:lnTo>
                    <a:pt x="1177598" y="7755"/>
                  </a:lnTo>
                  <a:lnTo>
                    <a:pt x="1130555" y="13707"/>
                  </a:lnTo>
                  <a:lnTo>
                    <a:pt x="1084042" y="21292"/>
                  </a:lnTo>
                  <a:lnTo>
                    <a:pt x="1038087" y="30482"/>
                  </a:lnTo>
                  <a:lnTo>
                    <a:pt x="992721" y="41246"/>
                  </a:lnTo>
                  <a:lnTo>
                    <a:pt x="947973" y="53554"/>
                  </a:lnTo>
                  <a:lnTo>
                    <a:pt x="903874" y="67376"/>
                  </a:lnTo>
                  <a:lnTo>
                    <a:pt x="860453" y="82683"/>
                  </a:lnTo>
                  <a:lnTo>
                    <a:pt x="817740" y="99444"/>
                  </a:lnTo>
                  <a:lnTo>
                    <a:pt x="775764" y="117630"/>
                  </a:lnTo>
                  <a:lnTo>
                    <a:pt x="734557" y="137211"/>
                  </a:lnTo>
                  <a:lnTo>
                    <a:pt x="694147" y="158157"/>
                  </a:lnTo>
                  <a:lnTo>
                    <a:pt x="654565" y="180438"/>
                  </a:lnTo>
                  <a:lnTo>
                    <a:pt x="615840" y="204024"/>
                  </a:lnTo>
                  <a:lnTo>
                    <a:pt x="578003" y="228886"/>
                  </a:lnTo>
                  <a:lnTo>
                    <a:pt x="541082" y="254993"/>
                  </a:lnTo>
                  <a:lnTo>
                    <a:pt x="505108" y="282316"/>
                  </a:lnTo>
                  <a:lnTo>
                    <a:pt x="470112" y="310825"/>
                  </a:lnTo>
                  <a:lnTo>
                    <a:pt x="436121" y="340490"/>
                  </a:lnTo>
                  <a:lnTo>
                    <a:pt x="403168" y="371281"/>
                  </a:lnTo>
                  <a:lnTo>
                    <a:pt x="371281" y="403168"/>
                  </a:lnTo>
                  <a:lnTo>
                    <a:pt x="340490" y="436121"/>
                  </a:lnTo>
                  <a:lnTo>
                    <a:pt x="310825" y="470112"/>
                  </a:lnTo>
                  <a:lnTo>
                    <a:pt x="282316" y="505108"/>
                  </a:lnTo>
                  <a:lnTo>
                    <a:pt x="254993" y="541082"/>
                  </a:lnTo>
                  <a:lnTo>
                    <a:pt x="228886" y="578003"/>
                  </a:lnTo>
                  <a:lnTo>
                    <a:pt x="204024" y="615840"/>
                  </a:lnTo>
                  <a:lnTo>
                    <a:pt x="180438" y="654565"/>
                  </a:lnTo>
                  <a:lnTo>
                    <a:pt x="158157" y="694147"/>
                  </a:lnTo>
                  <a:lnTo>
                    <a:pt x="137211" y="734557"/>
                  </a:lnTo>
                  <a:lnTo>
                    <a:pt x="117630" y="775764"/>
                  </a:lnTo>
                  <a:lnTo>
                    <a:pt x="99444" y="817740"/>
                  </a:lnTo>
                  <a:lnTo>
                    <a:pt x="82683" y="860453"/>
                  </a:lnTo>
                  <a:lnTo>
                    <a:pt x="67376" y="903874"/>
                  </a:lnTo>
                  <a:lnTo>
                    <a:pt x="53554" y="947973"/>
                  </a:lnTo>
                  <a:lnTo>
                    <a:pt x="41246" y="992721"/>
                  </a:lnTo>
                  <a:lnTo>
                    <a:pt x="30482" y="1038087"/>
                  </a:lnTo>
                  <a:lnTo>
                    <a:pt x="21292" y="1084042"/>
                  </a:lnTo>
                  <a:lnTo>
                    <a:pt x="13707" y="1130555"/>
                  </a:lnTo>
                  <a:lnTo>
                    <a:pt x="7755" y="1177598"/>
                  </a:lnTo>
                  <a:lnTo>
                    <a:pt x="3466" y="1225139"/>
                  </a:lnTo>
                  <a:lnTo>
                    <a:pt x="871" y="1273150"/>
                  </a:lnTo>
                  <a:lnTo>
                    <a:pt x="0" y="1321600"/>
                  </a:lnTo>
                  <a:lnTo>
                    <a:pt x="871" y="1370050"/>
                  </a:lnTo>
                  <a:lnTo>
                    <a:pt x="3466" y="1418060"/>
                  </a:lnTo>
                  <a:lnTo>
                    <a:pt x="7755" y="1465602"/>
                  </a:lnTo>
                  <a:lnTo>
                    <a:pt x="13707" y="1512644"/>
                  </a:lnTo>
                  <a:lnTo>
                    <a:pt x="21292" y="1559158"/>
                  </a:lnTo>
                  <a:lnTo>
                    <a:pt x="30482" y="1605112"/>
                  </a:lnTo>
                  <a:lnTo>
                    <a:pt x="41246" y="1650478"/>
                  </a:lnTo>
                  <a:lnTo>
                    <a:pt x="53554" y="1695226"/>
                  </a:lnTo>
                  <a:lnTo>
                    <a:pt x="67376" y="1739325"/>
                  </a:lnTo>
                  <a:lnTo>
                    <a:pt x="82683" y="1782747"/>
                  </a:lnTo>
                  <a:lnTo>
                    <a:pt x="99444" y="1825460"/>
                  </a:lnTo>
                  <a:lnTo>
                    <a:pt x="117630" y="1867435"/>
                  </a:lnTo>
                  <a:lnTo>
                    <a:pt x="137211" y="1908642"/>
                  </a:lnTo>
                  <a:lnTo>
                    <a:pt x="158157" y="1949052"/>
                  </a:lnTo>
                  <a:lnTo>
                    <a:pt x="180438" y="1988634"/>
                  </a:lnTo>
                  <a:lnTo>
                    <a:pt x="204024" y="2027359"/>
                  </a:lnTo>
                  <a:lnTo>
                    <a:pt x="228886" y="2065197"/>
                  </a:lnTo>
                  <a:lnTo>
                    <a:pt x="254993" y="2102117"/>
                  </a:lnTo>
                  <a:lnTo>
                    <a:pt x="282316" y="2138091"/>
                  </a:lnTo>
                  <a:lnTo>
                    <a:pt x="310825" y="2173088"/>
                  </a:lnTo>
                  <a:lnTo>
                    <a:pt x="340490" y="2207078"/>
                  </a:lnTo>
                  <a:lnTo>
                    <a:pt x="371281" y="2240031"/>
                  </a:lnTo>
                  <a:lnTo>
                    <a:pt x="403168" y="2271918"/>
                  </a:lnTo>
                  <a:lnTo>
                    <a:pt x="436121" y="2302709"/>
                  </a:lnTo>
                  <a:lnTo>
                    <a:pt x="470112" y="2332374"/>
                  </a:lnTo>
                  <a:lnTo>
                    <a:pt x="505108" y="2360883"/>
                  </a:lnTo>
                  <a:lnTo>
                    <a:pt x="541082" y="2388206"/>
                  </a:lnTo>
                  <a:lnTo>
                    <a:pt x="578003" y="2414313"/>
                  </a:lnTo>
                  <a:lnTo>
                    <a:pt x="615840" y="2439175"/>
                  </a:lnTo>
                  <a:lnTo>
                    <a:pt x="654565" y="2462761"/>
                  </a:lnTo>
                  <a:lnTo>
                    <a:pt x="694147" y="2485042"/>
                  </a:lnTo>
                  <a:lnTo>
                    <a:pt x="734557" y="2505988"/>
                  </a:lnTo>
                  <a:lnTo>
                    <a:pt x="775764" y="2525569"/>
                  </a:lnTo>
                  <a:lnTo>
                    <a:pt x="817740" y="2543755"/>
                  </a:lnTo>
                  <a:lnTo>
                    <a:pt x="860453" y="2560516"/>
                  </a:lnTo>
                  <a:lnTo>
                    <a:pt x="903874" y="2575823"/>
                  </a:lnTo>
                  <a:lnTo>
                    <a:pt x="947973" y="2589645"/>
                  </a:lnTo>
                  <a:lnTo>
                    <a:pt x="992721" y="2601953"/>
                  </a:lnTo>
                  <a:lnTo>
                    <a:pt x="1038087" y="2612717"/>
                  </a:lnTo>
                  <a:lnTo>
                    <a:pt x="1084042" y="2621907"/>
                  </a:lnTo>
                  <a:lnTo>
                    <a:pt x="1130555" y="2629493"/>
                  </a:lnTo>
                  <a:lnTo>
                    <a:pt x="1177598" y="2635445"/>
                  </a:lnTo>
                  <a:lnTo>
                    <a:pt x="1225139" y="2639733"/>
                  </a:lnTo>
                  <a:lnTo>
                    <a:pt x="1273150" y="2642328"/>
                  </a:lnTo>
                  <a:lnTo>
                    <a:pt x="1321600" y="264320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044000" y="214349"/>
            <a:ext cx="2668905" cy="2668905"/>
            <a:chOff x="4152699" y="257304"/>
            <a:chExt cx="2668905" cy="2668905"/>
          </a:xfrm>
        </p:grpSpPr>
        <p:sp>
          <p:nvSpPr>
            <p:cNvPr id="21" name="object 21"/>
            <p:cNvSpPr/>
            <p:nvPr/>
          </p:nvSpPr>
          <p:spPr>
            <a:xfrm>
              <a:off x="4152699" y="257304"/>
              <a:ext cx="2668905" cy="2668905"/>
            </a:xfrm>
            <a:custGeom>
              <a:avLst/>
              <a:gdLst/>
              <a:ahLst/>
              <a:cxnLst/>
              <a:rect l="l" t="t" r="r" b="b"/>
              <a:pathLst>
                <a:path w="2668904" h="2668905">
                  <a:moveTo>
                    <a:pt x="1334300" y="0"/>
                  </a:moveTo>
                  <a:lnTo>
                    <a:pt x="1286442" y="842"/>
                  </a:lnTo>
                  <a:lnTo>
                    <a:pt x="1239009" y="3350"/>
                  </a:lnTo>
                  <a:lnTo>
                    <a:pt x="1192028" y="7495"/>
                  </a:lnTo>
                  <a:lnTo>
                    <a:pt x="1145527" y="13250"/>
                  </a:lnTo>
                  <a:lnTo>
                    <a:pt x="1099534" y="20585"/>
                  </a:lnTo>
                  <a:lnTo>
                    <a:pt x="1054078" y="29474"/>
                  </a:lnTo>
                  <a:lnTo>
                    <a:pt x="1009188" y="39887"/>
                  </a:lnTo>
                  <a:lnTo>
                    <a:pt x="964890" y="51796"/>
                  </a:lnTo>
                  <a:lnTo>
                    <a:pt x="921214" y="65173"/>
                  </a:lnTo>
                  <a:lnTo>
                    <a:pt x="878188" y="79991"/>
                  </a:lnTo>
                  <a:lnTo>
                    <a:pt x="835839" y="96220"/>
                  </a:lnTo>
                  <a:lnTo>
                    <a:pt x="794197" y="113832"/>
                  </a:lnTo>
                  <a:lnTo>
                    <a:pt x="753289" y="132800"/>
                  </a:lnTo>
                  <a:lnTo>
                    <a:pt x="713143" y="153095"/>
                  </a:lnTo>
                  <a:lnTo>
                    <a:pt x="673789" y="174688"/>
                  </a:lnTo>
                  <a:lnTo>
                    <a:pt x="635253" y="197552"/>
                  </a:lnTo>
                  <a:lnTo>
                    <a:pt x="597564" y="221659"/>
                  </a:lnTo>
                  <a:lnTo>
                    <a:pt x="560751" y="246979"/>
                  </a:lnTo>
                  <a:lnTo>
                    <a:pt x="524842" y="273485"/>
                  </a:lnTo>
                  <a:lnTo>
                    <a:pt x="489864" y="301150"/>
                  </a:lnTo>
                  <a:lnTo>
                    <a:pt x="455847" y="329943"/>
                  </a:lnTo>
                  <a:lnTo>
                    <a:pt x="422818" y="359838"/>
                  </a:lnTo>
                  <a:lnTo>
                    <a:pt x="390805" y="390805"/>
                  </a:lnTo>
                  <a:lnTo>
                    <a:pt x="359838" y="422818"/>
                  </a:lnTo>
                  <a:lnTo>
                    <a:pt x="329943" y="455847"/>
                  </a:lnTo>
                  <a:lnTo>
                    <a:pt x="301150" y="489864"/>
                  </a:lnTo>
                  <a:lnTo>
                    <a:pt x="273485" y="524842"/>
                  </a:lnTo>
                  <a:lnTo>
                    <a:pt x="246979" y="560751"/>
                  </a:lnTo>
                  <a:lnTo>
                    <a:pt x="221659" y="597564"/>
                  </a:lnTo>
                  <a:lnTo>
                    <a:pt x="197552" y="635253"/>
                  </a:lnTo>
                  <a:lnTo>
                    <a:pt x="174688" y="673789"/>
                  </a:lnTo>
                  <a:lnTo>
                    <a:pt x="153095" y="713143"/>
                  </a:lnTo>
                  <a:lnTo>
                    <a:pt x="132800" y="753289"/>
                  </a:lnTo>
                  <a:lnTo>
                    <a:pt x="113832" y="794197"/>
                  </a:lnTo>
                  <a:lnTo>
                    <a:pt x="96220" y="835839"/>
                  </a:lnTo>
                  <a:lnTo>
                    <a:pt x="79991" y="878188"/>
                  </a:lnTo>
                  <a:lnTo>
                    <a:pt x="65173" y="921214"/>
                  </a:lnTo>
                  <a:lnTo>
                    <a:pt x="51796" y="964890"/>
                  </a:lnTo>
                  <a:lnTo>
                    <a:pt x="39887" y="1009188"/>
                  </a:lnTo>
                  <a:lnTo>
                    <a:pt x="29474" y="1054078"/>
                  </a:lnTo>
                  <a:lnTo>
                    <a:pt x="20585" y="1099534"/>
                  </a:lnTo>
                  <a:lnTo>
                    <a:pt x="13250" y="1145527"/>
                  </a:lnTo>
                  <a:lnTo>
                    <a:pt x="7495" y="1192028"/>
                  </a:lnTo>
                  <a:lnTo>
                    <a:pt x="3350" y="1239009"/>
                  </a:lnTo>
                  <a:lnTo>
                    <a:pt x="842" y="1286442"/>
                  </a:lnTo>
                  <a:lnTo>
                    <a:pt x="0" y="1334300"/>
                  </a:lnTo>
                  <a:lnTo>
                    <a:pt x="842" y="1382157"/>
                  </a:lnTo>
                  <a:lnTo>
                    <a:pt x="3350" y="1429590"/>
                  </a:lnTo>
                  <a:lnTo>
                    <a:pt x="7495" y="1476572"/>
                  </a:lnTo>
                  <a:lnTo>
                    <a:pt x="13250" y="1523073"/>
                  </a:lnTo>
                  <a:lnTo>
                    <a:pt x="20585" y="1569065"/>
                  </a:lnTo>
                  <a:lnTo>
                    <a:pt x="29474" y="1614521"/>
                  </a:lnTo>
                  <a:lnTo>
                    <a:pt x="39887" y="1659411"/>
                  </a:lnTo>
                  <a:lnTo>
                    <a:pt x="51796" y="1703709"/>
                  </a:lnTo>
                  <a:lnTo>
                    <a:pt x="65173" y="1747385"/>
                  </a:lnTo>
                  <a:lnTo>
                    <a:pt x="79991" y="1790411"/>
                  </a:lnTo>
                  <a:lnTo>
                    <a:pt x="96220" y="1832760"/>
                  </a:lnTo>
                  <a:lnTo>
                    <a:pt x="113832" y="1874402"/>
                  </a:lnTo>
                  <a:lnTo>
                    <a:pt x="132800" y="1915310"/>
                  </a:lnTo>
                  <a:lnTo>
                    <a:pt x="153095" y="1955456"/>
                  </a:lnTo>
                  <a:lnTo>
                    <a:pt x="174688" y="1994811"/>
                  </a:lnTo>
                  <a:lnTo>
                    <a:pt x="197552" y="2033346"/>
                  </a:lnTo>
                  <a:lnTo>
                    <a:pt x="221659" y="2071035"/>
                  </a:lnTo>
                  <a:lnTo>
                    <a:pt x="246979" y="2107848"/>
                  </a:lnTo>
                  <a:lnTo>
                    <a:pt x="273485" y="2143757"/>
                  </a:lnTo>
                  <a:lnTo>
                    <a:pt x="301150" y="2178735"/>
                  </a:lnTo>
                  <a:lnTo>
                    <a:pt x="329943" y="2212752"/>
                  </a:lnTo>
                  <a:lnTo>
                    <a:pt x="359838" y="2245781"/>
                  </a:lnTo>
                  <a:lnTo>
                    <a:pt x="390805" y="2277794"/>
                  </a:lnTo>
                  <a:lnTo>
                    <a:pt x="422818" y="2308761"/>
                  </a:lnTo>
                  <a:lnTo>
                    <a:pt x="455847" y="2338656"/>
                  </a:lnTo>
                  <a:lnTo>
                    <a:pt x="489864" y="2367450"/>
                  </a:lnTo>
                  <a:lnTo>
                    <a:pt x="524842" y="2395114"/>
                  </a:lnTo>
                  <a:lnTo>
                    <a:pt x="560751" y="2421620"/>
                  </a:lnTo>
                  <a:lnTo>
                    <a:pt x="597564" y="2446941"/>
                  </a:lnTo>
                  <a:lnTo>
                    <a:pt x="635253" y="2471047"/>
                  </a:lnTo>
                  <a:lnTo>
                    <a:pt x="673789" y="2493911"/>
                  </a:lnTo>
                  <a:lnTo>
                    <a:pt x="713143" y="2515505"/>
                  </a:lnTo>
                  <a:lnTo>
                    <a:pt x="753289" y="2535799"/>
                  </a:lnTo>
                  <a:lnTo>
                    <a:pt x="794197" y="2554767"/>
                  </a:lnTo>
                  <a:lnTo>
                    <a:pt x="835839" y="2572379"/>
                  </a:lnTo>
                  <a:lnTo>
                    <a:pt x="878188" y="2588608"/>
                  </a:lnTo>
                  <a:lnTo>
                    <a:pt x="921214" y="2603426"/>
                  </a:lnTo>
                  <a:lnTo>
                    <a:pt x="964890" y="2616803"/>
                  </a:lnTo>
                  <a:lnTo>
                    <a:pt x="1009188" y="2628713"/>
                  </a:lnTo>
                  <a:lnTo>
                    <a:pt x="1054078" y="2639125"/>
                  </a:lnTo>
                  <a:lnTo>
                    <a:pt x="1099534" y="2648014"/>
                  </a:lnTo>
                  <a:lnTo>
                    <a:pt x="1145527" y="2655350"/>
                  </a:lnTo>
                  <a:lnTo>
                    <a:pt x="1192028" y="2661104"/>
                  </a:lnTo>
                  <a:lnTo>
                    <a:pt x="1239009" y="2665250"/>
                  </a:lnTo>
                  <a:lnTo>
                    <a:pt x="1286442" y="2667757"/>
                  </a:lnTo>
                  <a:lnTo>
                    <a:pt x="1334300" y="2668600"/>
                  </a:lnTo>
                  <a:lnTo>
                    <a:pt x="1382157" y="2667757"/>
                  </a:lnTo>
                  <a:lnTo>
                    <a:pt x="1429590" y="2665250"/>
                  </a:lnTo>
                  <a:lnTo>
                    <a:pt x="1476572" y="2661104"/>
                  </a:lnTo>
                  <a:lnTo>
                    <a:pt x="1523073" y="2655350"/>
                  </a:lnTo>
                  <a:lnTo>
                    <a:pt x="1569065" y="2648014"/>
                  </a:lnTo>
                  <a:lnTo>
                    <a:pt x="1614521" y="2639125"/>
                  </a:lnTo>
                  <a:lnTo>
                    <a:pt x="1659411" y="2628713"/>
                  </a:lnTo>
                  <a:lnTo>
                    <a:pt x="1703709" y="2616803"/>
                  </a:lnTo>
                  <a:lnTo>
                    <a:pt x="1747385" y="2603426"/>
                  </a:lnTo>
                  <a:lnTo>
                    <a:pt x="1790411" y="2588608"/>
                  </a:lnTo>
                  <a:lnTo>
                    <a:pt x="1832760" y="2572379"/>
                  </a:lnTo>
                  <a:lnTo>
                    <a:pt x="1874402" y="2554767"/>
                  </a:lnTo>
                  <a:lnTo>
                    <a:pt x="1915310" y="2535799"/>
                  </a:lnTo>
                  <a:lnTo>
                    <a:pt x="1955456" y="2515505"/>
                  </a:lnTo>
                  <a:lnTo>
                    <a:pt x="1994811" y="2493911"/>
                  </a:lnTo>
                  <a:lnTo>
                    <a:pt x="2033346" y="2471047"/>
                  </a:lnTo>
                  <a:lnTo>
                    <a:pt x="2071035" y="2446941"/>
                  </a:lnTo>
                  <a:lnTo>
                    <a:pt x="2107848" y="2421620"/>
                  </a:lnTo>
                  <a:lnTo>
                    <a:pt x="2143757" y="2395114"/>
                  </a:lnTo>
                  <a:lnTo>
                    <a:pt x="2178735" y="2367450"/>
                  </a:lnTo>
                  <a:lnTo>
                    <a:pt x="2212752" y="2338656"/>
                  </a:lnTo>
                  <a:lnTo>
                    <a:pt x="2245781" y="2308761"/>
                  </a:lnTo>
                  <a:lnTo>
                    <a:pt x="2277794" y="2277794"/>
                  </a:lnTo>
                  <a:lnTo>
                    <a:pt x="2308761" y="2245781"/>
                  </a:lnTo>
                  <a:lnTo>
                    <a:pt x="2338656" y="2212752"/>
                  </a:lnTo>
                  <a:lnTo>
                    <a:pt x="2367450" y="2178735"/>
                  </a:lnTo>
                  <a:lnTo>
                    <a:pt x="2395114" y="2143757"/>
                  </a:lnTo>
                  <a:lnTo>
                    <a:pt x="2421620" y="2107848"/>
                  </a:lnTo>
                  <a:lnTo>
                    <a:pt x="2446941" y="2071035"/>
                  </a:lnTo>
                  <a:lnTo>
                    <a:pt x="2471047" y="2033346"/>
                  </a:lnTo>
                  <a:lnTo>
                    <a:pt x="2493911" y="1994811"/>
                  </a:lnTo>
                  <a:lnTo>
                    <a:pt x="2515505" y="1955456"/>
                  </a:lnTo>
                  <a:lnTo>
                    <a:pt x="2535799" y="1915310"/>
                  </a:lnTo>
                  <a:lnTo>
                    <a:pt x="2554767" y="1874402"/>
                  </a:lnTo>
                  <a:lnTo>
                    <a:pt x="2572379" y="1832760"/>
                  </a:lnTo>
                  <a:lnTo>
                    <a:pt x="2588608" y="1790411"/>
                  </a:lnTo>
                  <a:lnTo>
                    <a:pt x="2603426" y="1747385"/>
                  </a:lnTo>
                  <a:lnTo>
                    <a:pt x="2616803" y="1703709"/>
                  </a:lnTo>
                  <a:lnTo>
                    <a:pt x="2628713" y="1659411"/>
                  </a:lnTo>
                  <a:lnTo>
                    <a:pt x="2639125" y="1614521"/>
                  </a:lnTo>
                  <a:lnTo>
                    <a:pt x="2648014" y="1569065"/>
                  </a:lnTo>
                  <a:lnTo>
                    <a:pt x="2655350" y="1523073"/>
                  </a:lnTo>
                  <a:lnTo>
                    <a:pt x="2661104" y="1476572"/>
                  </a:lnTo>
                  <a:lnTo>
                    <a:pt x="2665250" y="1429590"/>
                  </a:lnTo>
                  <a:lnTo>
                    <a:pt x="2667757" y="1382157"/>
                  </a:lnTo>
                  <a:lnTo>
                    <a:pt x="2668600" y="1334300"/>
                  </a:lnTo>
                  <a:lnTo>
                    <a:pt x="2667757" y="1286442"/>
                  </a:lnTo>
                  <a:lnTo>
                    <a:pt x="2665250" y="1239009"/>
                  </a:lnTo>
                  <a:lnTo>
                    <a:pt x="2661104" y="1192028"/>
                  </a:lnTo>
                  <a:lnTo>
                    <a:pt x="2655350" y="1145527"/>
                  </a:lnTo>
                  <a:lnTo>
                    <a:pt x="2648014" y="1099534"/>
                  </a:lnTo>
                  <a:lnTo>
                    <a:pt x="2639125" y="1054078"/>
                  </a:lnTo>
                  <a:lnTo>
                    <a:pt x="2628713" y="1009188"/>
                  </a:lnTo>
                  <a:lnTo>
                    <a:pt x="2616803" y="964890"/>
                  </a:lnTo>
                  <a:lnTo>
                    <a:pt x="2603426" y="921214"/>
                  </a:lnTo>
                  <a:lnTo>
                    <a:pt x="2588608" y="878188"/>
                  </a:lnTo>
                  <a:lnTo>
                    <a:pt x="2572379" y="835839"/>
                  </a:lnTo>
                  <a:lnTo>
                    <a:pt x="2554767" y="794197"/>
                  </a:lnTo>
                  <a:lnTo>
                    <a:pt x="2535799" y="753289"/>
                  </a:lnTo>
                  <a:lnTo>
                    <a:pt x="2515505" y="713143"/>
                  </a:lnTo>
                  <a:lnTo>
                    <a:pt x="2493911" y="673789"/>
                  </a:lnTo>
                  <a:lnTo>
                    <a:pt x="2471047" y="635253"/>
                  </a:lnTo>
                  <a:lnTo>
                    <a:pt x="2446941" y="597564"/>
                  </a:lnTo>
                  <a:lnTo>
                    <a:pt x="2421620" y="560751"/>
                  </a:lnTo>
                  <a:lnTo>
                    <a:pt x="2395114" y="524842"/>
                  </a:lnTo>
                  <a:lnTo>
                    <a:pt x="2367450" y="489864"/>
                  </a:lnTo>
                  <a:lnTo>
                    <a:pt x="2338656" y="455847"/>
                  </a:lnTo>
                  <a:lnTo>
                    <a:pt x="2308761" y="422818"/>
                  </a:lnTo>
                  <a:lnTo>
                    <a:pt x="2277794" y="390805"/>
                  </a:lnTo>
                  <a:lnTo>
                    <a:pt x="2245781" y="359838"/>
                  </a:lnTo>
                  <a:lnTo>
                    <a:pt x="2212752" y="329943"/>
                  </a:lnTo>
                  <a:lnTo>
                    <a:pt x="2178735" y="301150"/>
                  </a:lnTo>
                  <a:lnTo>
                    <a:pt x="2143757" y="273485"/>
                  </a:lnTo>
                  <a:lnTo>
                    <a:pt x="2107848" y="246979"/>
                  </a:lnTo>
                  <a:lnTo>
                    <a:pt x="2071035" y="221659"/>
                  </a:lnTo>
                  <a:lnTo>
                    <a:pt x="2033346" y="197552"/>
                  </a:lnTo>
                  <a:lnTo>
                    <a:pt x="1994811" y="174688"/>
                  </a:lnTo>
                  <a:lnTo>
                    <a:pt x="1955456" y="153095"/>
                  </a:lnTo>
                  <a:lnTo>
                    <a:pt x="1915310" y="132800"/>
                  </a:lnTo>
                  <a:lnTo>
                    <a:pt x="1874402" y="113832"/>
                  </a:lnTo>
                  <a:lnTo>
                    <a:pt x="1832760" y="96220"/>
                  </a:lnTo>
                  <a:lnTo>
                    <a:pt x="1790411" y="79991"/>
                  </a:lnTo>
                  <a:lnTo>
                    <a:pt x="1747385" y="65173"/>
                  </a:lnTo>
                  <a:lnTo>
                    <a:pt x="1703709" y="51796"/>
                  </a:lnTo>
                  <a:lnTo>
                    <a:pt x="1659411" y="39887"/>
                  </a:lnTo>
                  <a:lnTo>
                    <a:pt x="1614521" y="29474"/>
                  </a:lnTo>
                  <a:lnTo>
                    <a:pt x="1569065" y="20585"/>
                  </a:lnTo>
                  <a:lnTo>
                    <a:pt x="1523073" y="13250"/>
                  </a:lnTo>
                  <a:lnTo>
                    <a:pt x="1476572" y="7495"/>
                  </a:lnTo>
                  <a:lnTo>
                    <a:pt x="1429590" y="3350"/>
                  </a:lnTo>
                  <a:lnTo>
                    <a:pt x="1382157" y="842"/>
                  </a:lnTo>
                  <a:lnTo>
                    <a:pt x="133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2699" y="257304"/>
              <a:ext cx="2668905" cy="2668905"/>
            </a:xfrm>
            <a:custGeom>
              <a:avLst/>
              <a:gdLst/>
              <a:ahLst/>
              <a:cxnLst/>
              <a:rect l="l" t="t" r="r" b="b"/>
              <a:pathLst>
                <a:path w="2668904" h="2668905">
                  <a:moveTo>
                    <a:pt x="1334300" y="2668600"/>
                  </a:moveTo>
                  <a:lnTo>
                    <a:pt x="1382157" y="2667757"/>
                  </a:lnTo>
                  <a:lnTo>
                    <a:pt x="1429590" y="2665250"/>
                  </a:lnTo>
                  <a:lnTo>
                    <a:pt x="1476572" y="2661104"/>
                  </a:lnTo>
                  <a:lnTo>
                    <a:pt x="1523073" y="2655350"/>
                  </a:lnTo>
                  <a:lnTo>
                    <a:pt x="1569065" y="2648014"/>
                  </a:lnTo>
                  <a:lnTo>
                    <a:pt x="1614521" y="2639125"/>
                  </a:lnTo>
                  <a:lnTo>
                    <a:pt x="1659411" y="2628713"/>
                  </a:lnTo>
                  <a:lnTo>
                    <a:pt x="1703709" y="2616803"/>
                  </a:lnTo>
                  <a:lnTo>
                    <a:pt x="1747385" y="2603426"/>
                  </a:lnTo>
                  <a:lnTo>
                    <a:pt x="1790411" y="2588608"/>
                  </a:lnTo>
                  <a:lnTo>
                    <a:pt x="1832760" y="2572379"/>
                  </a:lnTo>
                  <a:lnTo>
                    <a:pt x="1874402" y="2554767"/>
                  </a:lnTo>
                  <a:lnTo>
                    <a:pt x="1915310" y="2535799"/>
                  </a:lnTo>
                  <a:lnTo>
                    <a:pt x="1955456" y="2515505"/>
                  </a:lnTo>
                  <a:lnTo>
                    <a:pt x="1994811" y="2493911"/>
                  </a:lnTo>
                  <a:lnTo>
                    <a:pt x="2033346" y="2471047"/>
                  </a:lnTo>
                  <a:lnTo>
                    <a:pt x="2071035" y="2446941"/>
                  </a:lnTo>
                  <a:lnTo>
                    <a:pt x="2107848" y="2421620"/>
                  </a:lnTo>
                  <a:lnTo>
                    <a:pt x="2143757" y="2395114"/>
                  </a:lnTo>
                  <a:lnTo>
                    <a:pt x="2178735" y="2367450"/>
                  </a:lnTo>
                  <a:lnTo>
                    <a:pt x="2212752" y="2338656"/>
                  </a:lnTo>
                  <a:lnTo>
                    <a:pt x="2245781" y="2308761"/>
                  </a:lnTo>
                  <a:lnTo>
                    <a:pt x="2277794" y="2277794"/>
                  </a:lnTo>
                  <a:lnTo>
                    <a:pt x="2308761" y="2245781"/>
                  </a:lnTo>
                  <a:lnTo>
                    <a:pt x="2338656" y="2212752"/>
                  </a:lnTo>
                  <a:lnTo>
                    <a:pt x="2367450" y="2178735"/>
                  </a:lnTo>
                  <a:lnTo>
                    <a:pt x="2395114" y="2143757"/>
                  </a:lnTo>
                  <a:lnTo>
                    <a:pt x="2421620" y="2107848"/>
                  </a:lnTo>
                  <a:lnTo>
                    <a:pt x="2446941" y="2071035"/>
                  </a:lnTo>
                  <a:lnTo>
                    <a:pt x="2471047" y="2033346"/>
                  </a:lnTo>
                  <a:lnTo>
                    <a:pt x="2493911" y="1994811"/>
                  </a:lnTo>
                  <a:lnTo>
                    <a:pt x="2515505" y="1955456"/>
                  </a:lnTo>
                  <a:lnTo>
                    <a:pt x="2535799" y="1915310"/>
                  </a:lnTo>
                  <a:lnTo>
                    <a:pt x="2554767" y="1874402"/>
                  </a:lnTo>
                  <a:lnTo>
                    <a:pt x="2572379" y="1832760"/>
                  </a:lnTo>
                  <a:lnTo>
                    <a:pt x="2588608" y="1790411"/>
                  </a:lnTo>
                  <a:lnTo>
                    <a:pt x="2603426" y="1747385"/>
                  </a:lnTo>
                  <a:lnTo>
                    <a:pt x="2616803" y="1703709"/>
                  </a:lnTo>
                  <a:lnTo>
                    <a:pt x="2628713" y="1659411"/>
                  </a:lnTo>
                  <a:lnTo>
                    <a:pt x="2639125" y="1614521"/>
                  </a:lnTo>
                  <a:lnTo>
                    <a:pt x="2648014" y="1569065"/>
                  </a:lnTo>
                  <a:lnTo>
                    <a:pt x="2655350" y="1523073"/>
                  </a:lnTo>
                  <a:lnTo>
                    <a:pt x="2661104" y="1476572"/>
                  </a:lnTo>
                  <a:lnTo>
                    <a:pt x="2665250" y="1429590"/>
                  </a:lnTo>
                  <a:lnTo>
                    <a:pt x="2667757" y="1382157"/>
                  </a:lnTo>
                  <a:lnTo>
                    <a:pt x="2668600" y="1334300"/>
                  </a:lnTo>
                  <a:lnTo>
                    <a:pt x="2667757" y="1286442"/>
                  </a:lnTo>
                  <a:lnTo>
                    <a:pt x="2665250" y="1239009"/>
                  </a:lnTo>
                  <a:lnTo>
                    <a:pt x="2661104" y="1192028"/>
                  </a:lnTo>
                  <a:lnTo>
                    <a:pt x="2655350" y="1145527"/>
                  </a:lnTo>
                  <a:lnTo>
                    <a:pt x="2648014" y="1099534"/>
                  </a:lnTo>
                  <a:lnTo>
                    <a:pt x="2639125" y="1054078"/>
                  </a:lnTo>
                  <a:lnTo>
                    <a:pt x="2628713" y="1009188"/>
                  </a:lnTo>
                  <a:lnTo>
                    <a:pt x="2616803" y="964890"/>
                  </a:lnTo>
                  <a:lnTo>
                    <a:pt x="2603426" y="921214"/>
                  </a:lnTo>
                  <a:lnTo>
                    <a:pt x="2588608" y="878188"/>
                  </a:lnTo>
                  <a:lnTo>
                    <a:pt x="2572379" y="835839"/>
                  </a:lnTo>
                  <a:lnTo>
                    <a:pt x="2554767" y="794197"/>
                  </a:lnTo>
                  <a:lnTo>
                    <a:pt x="2535799" y="753289"/>
                  </a:lnTo>
                  <a:lnTo>
                    <a:pt x="2515505" y="713143"/>
                  </a:lnTo>
                  <a:lnTo>
                    <a:pt x="2493911" y="673789"/>
                  </a:lnTo>
                  <a:lnTo>
                    <a:pt x="2471047" y="635253"/>
                  </a:lnTo>
                  <a:lnTo>
                    <a:pt x="2446941" y="597564"/>
                  </a:lnTo>
                  <a:lnTo>
                    <a:pt x="2421620" y="560751"/>
                  </a:lnTo>
                  <a:lnTo>
                    <a:pt x="2395114" y="524842"/>
                  </a:lnTo>
                  <a:lnTo>
                    <a:pt x="2367450" y="489864"/>
                  </a:lnTo>
                  <a:lnTo>
                    <a:pt x="2338656" y="455847"/>
                  </a:lnTo>
                  <a:lnTo>
                    <a:pt x="2308761" y="422818"/>
                  </a:lnTo>
                  <a:lnTo>
                    <a:pt x="2277794" y="390805"/>
                  </a:lnTo>
                  <a:lnTo>
                    <a:pt x="2245781" y="359838"/>
                  </a:lnTo>
                  <a:lnTo>
                    <a:pt x="2212752" y="329943"/>
                  </a:lnTo>
                  <a:lnTo>
                    <a:pt x="2178735" y="301150"/>
                  </a:lnTo>
                  <a:lnTo>
                    <a:pt x="2143757" y="273485"/>
                  </a:lnTo>
                  <a:lnTo>
                    <a:pt x="2107848" y="246979"/>
                  </a:lnTo>
                  <a:lnTo>
                    <a:pt x="2071035" y="221659"/>
                  </a:lnTo>
                  <a:lnTo>
                    <a:pt x="2033346" y="197552"/>
                  </a:lnTo>
                  <a:lnTo>
                    <a:pt x="1994811" y="174688"/>
                  </a:lnTo>
                  <a:lnTo>
                    <a:pt x="1955456" y="153095"/>
                  </a:lnTo>
                  <a:lnTo>
                    <a:pt x="1915310" y="132800"/>
                  </a:lnTo>
                  <a:lnTo>
                    <a:pt x="1874402" y="113832"/>
                  </a:lnTo>
                  <a:lnTo>
                    <a:pt x="1832760" y="96220"/>
                  </a:lnTo>
                  <a:lnTo>
                    <a:pt x="1790411" y="79991"/>
                  </a:lnTo>
                  <a:lnTo>
                    <a:pt x="1747385" y="65173"/>
                  </a:lnTo>
                  <a:lnTo>
                    <a:pt x="1703709" y="51796"/>
                  </a:lnTo>
                  <a:lnTo>
                    <a:pt x="1659411" y="39887"/>
                  </a:lnTo>
                  <a:lnTo>
                    <a:pt x="1614521" y="29474"/>
                  </a:lnTo>
                  <a:lnTo>
                    <a:pt x="1569065" y="20585"/>
                  </a:lnTo>
                  <a:lnTo>
                    <a:pt x="1523073" y="13250"/>
                  </a:lnTo>
                  <a:lnTo>
                    <a:pt x="1476572" y="7495"/>
                  </a:lnTo>
                  <a:lnTo>
                    <a:pt x="1429590" y="3350"/>
                  </a:lnTo>
                  <a:lnTo>
                    <a:pt x="1382157" y="842"/>
                  </a:lnTo>
                  <a:lnTo>
                    <a:pt x="1334300" y="0"/>
                  </a:lnTo>
                  <a:lnTo>
                    <a:pt x="1286442" y="842"/>
                  </a:lnTo>
                  <a:lnTo>
                    <a:pt x="1239009" y="3350"/>
                  </a:lnTo>
                  <a:lnTo>
                    <a:pt x="1192028" y="7495"/>
                  </a:lnTo>
                  <a:lnTo>
                    <a:pt x="1145527" y="13250"/>
                  </a:lnTo>
                  <a:lnTo>
                    <a:pt x="1099534" y="20585"/>
                  </a:lnTo>
                  <a:lnTo>
                    <a:pt x="1054078" y="29474"/>
                  </a:lnTo>
                  <a:lnTo>
                    <a:pt x="1009188" y="39887"/>
                  </a:lnTo>
                  <a:lnTo>
                    <a:pt x="964890" y="51796"/>
                  </a:lnTo>
                  <a:lnTo>
                    <a:pt x="921214" y="65173"/>
                  </a:lnTo>
                  <a:lnTo>
                    <a:pt x="878188" y="79991"/>
                  </a:lnTo>
                  <a:lnTo>
                    <a:pt x="835839" y="96220"/>
                  </a:lnTo>
                  <a:lnTo>
                    <a:pt x="794197" y="113832"/>
                  </a:lnTo>
                  <a:lnTo>
                    <a:pt x="753289" y="132800"/>
                  </a:lnTo>
                  <a:lnTo>
                    <a:pt x="713143" y="153095"/>
                  </a:lnTo>
                  <a:lnTo>
                    <a:pt x="673789" y="174688"/>
                  </a:lnTo>
                  <a:lnTo>
                    <a:pt x="635253" y="197552"/>
                  </a:lnTo>
                  <a:lnTo>
                    <a:pt x="597564" y="221659"/>
                  </a:lnTo>
                  <a:lnTo>
                    <a:pt x="560751" y="246979"/>
                  </a:lnTo>
                  <a:lnTo>
                    <a:pt x="524842" y="273485"/>
                  </a:lnTo>
                  <a:lnTo>
                    <a:pt x="489864" y="301150"/>
                  </a:lnTo>
                  <a:lnTo>
                    <a:pt x="455847" y="329943"/>
                  </a:lnTo>
                  <a:lnTo>
                    <a:pt x="422818" y="359838"/>
                  </a:lnTo>
                  <a:lnTo>
                    <a:pt x="390805" y="390805"/>
                  </a:lnTo>
                  <a:lnTo>
                    <a:pt x="359838" y="422818"/>
                  </a:lnTo>
                  <a:lnTo>
                    <a:pt x="329943" y="455847"/>
                  </a:lnTo>
                  <a:lnTo>
                    <a:pt x="301150" y="489864"/>
                  </a:lnTo>
                  <a:lnTo>
                    <a:pt x="273485" y="524842"/>
                  </a:lnTo>
                  <a:lnTo>
                    <a:pt x="246979" y="560751"/>
                  </a:lnTo>
                  <a:lnTo>
                    <a:pt x="221659" y="597564"/>
                  </a:lnTo>
                  <a:lnTo>
                    <a:pt x="197552" y="635253"/>
                  </a:lnTo>
                  <a:lnTo>
                    <a:pt x="174688" y="673789"/>
                  </a:lnTo>
                  <a:lnTo>
                    <a:pt x="153095" y="713143"/>
                  </a:lnTo>
                  <a:lnTo>
                    <a:pt x="132800" y="753289"/>
                  </a:lnTo>
                  <a:lnTo>
                    <a:pt x="113832" y="794197"/>
                  </a:lnTo>
                  <a:lnTo>
                    <a:pt x="96220" y="835839"/>
                  </a:lnTo>
                  <a:lnTo>
                    <a:pt x="79991" y="878188"/>
                  </a:lnTo>
                  <a:lnTo>
                    <a:pt x="65173" y="921214"/>
                  </a:lnTo>
                  <a:lnTo>
                    <a:pt x="51796" y="964890"/>
                  </a:lnTo>
                  <a:lnTo>
                    <a:pt x="39887" y="1009188"/>
                  </a:lnTo>
                  <a:lnTo>
                    <a:pt x="29474" y="1054078"/>
                  </a:lnTo>
                  <a:lnTo>
                    <a:pt x="20585" y="1099534"/>
                  </a:lnTo>
                  <a:lnTo>
                    <a:pt x="13250" y="1145527"/>
                  </a:lnTo>
                  <a:lnTo>
                    <a:pt x="7495" y="1192028"/>
                  </a:lnTo>
                  <a:lnTo>
                    <a:pt x="3350" y="1239009"/>
                  </a:lnTo>
                  <a:lnTo>
                    <a:pt x="842" y="1286442"/>
                  </a:lnTo>
                  <a:lnTo>
                    <a:pt x="0" y="1334300"/>
                  </a:lnTo>
                  <a:lnTo>
                    <a:pt x="842" y="1382157"/>
                  </a:lnTo>
                  <a:lnTo>
                    <a:pt x="3350" y="1429590"/>
                  </a:lnTo>
                  <a:lnTo>
                    <a:pt x="7495" y="1476572"/>
                  </a:lnTo>
                  <a:lnTo>
                    <a:pt x="13250" y="1523073"/>
                  </a:lnTo>
                  <a:lnTo>
                    <a:pt x="20585" y="1569065"/>
                  </a:lnTo>
                  <a:lnTo>
                    <a:pt x="29474" y="1614521"/>
                  </a:lnTo>
                  <a:lnTo>
                    <a:pt x="39887" y="1659411"/>
                  </a:lnTo>
                  <a:lnTo>
                    <a:pt x="51796" y="1703709"/>
                  </a:lnTo>
                  <a:lnTo>
                    <a:pt x="65173" y="1747385"/>
                  </a:lnTo>
                  <a:lnTo>
                    <a:pt x="79991" y="1790411"/>
                  </a:lnTo>
                  <a:lnTo>
                    <a:pt x="96220" y="1832760"/>
                  </a:lnTo>
                  <a:lnTo>
                    <a:pt x="113832" y="1874402"/>
                  </a:lnTo>
                  <a:lnTo>
                    <a:pt x="132800" y="1915310"/>
                  </a:lnTo>
                  <a:lnTo>
                    <a:pt x="153095" y="1955456"/>
                  </a:lnTo>
                  <a:lnTo>
                    <a:pt x="174688" y="1994811"/>
                  </a:lnTo>
                  <a:lnTo>
                    <a:pt x="197552" y="2033346"/>
                  </a:lnTo>
                  <a:lnTo>
                    <a:pt x="221659" y="2071035"/>
                  </a:lnTo>
                  <a:lnTo>
                    <a:pt x="246979" y="2107848"/>
                  </a:lnTo>
                  <a:lnTo>
                    <a:pt x="273485" y="2143757"/>
                  </a:lnTo>
                  <a:lnTo>
                    <a:pt x="301150" y="2178735"/>
                  </a:lnTo>
                  <a:lnTo>
                    <a:pt x="329943" y="2212752"/>
                  </a:lnTo>
                  <a:lnTo>
                    <a:pt x="359838" y="2245781"/>
                  </a:lnTo>
                  <a:lnTo>
                    <a:pt x="390805" y="2277794"/>
                  </a:lnTo>
                  <a:lnTo>
                    <a:pt x="422818" y="2308761"/>
                  </a:lnTo>
                  <a:lnTo>
                    <a:pt x="455847" y="2338656"/>
                  </a:lnTo>
                  <a:lnTo>
                    <a:pt x="489864" y="2367450"/>
                  </a:lnTo>
                  <a:lnTo>
                    <a:pt x="524842" y="2395114"/>
                  </a:lnTo>
                  <a:lnTo>
                    <a:pt x="560751" y="2421620"/>
                  </a:lnTo>
                  <a:lnTo>
                    <a:pt x="597564" y="2446941"/>
                  </a:lnTo>
                  <a:lnTo>
                    <a:pt x="635253" y="2471047"/>
                  </a:lnTo>
                  <a:lnTo>
                    <a:pt x="673789" y="2493911"/>
                  </a:lnTo>
                  <a:lnTo>
                    <a:pt x="713143" y="2515505"/>
                  </a:lnTo>
                  <a:lnTo>
                    <a:pt x="753289" y="2535799"/>
                  </a:lnTo>
                  <a:lnTo>
                    <a:pt x="794197" y="2554767"/>
                  </a:lnTo>
                  <a:lnTo>
                    <a:pt x="835839" y="2572379"/>
                  </a:lnTo>
                  <a:lnTo>
                    <a:pt x="878188" y="2588608"/>
                  </a:lnTo>
                  <a:lnTo>
                    <a:pt x="921214" y="2603426"/>
                  </a:lnTo>
                  <a:lnTo>
                    <a:pt x="964890" y="2616803"/>
                  </a:lnTo>
                  <a:lnTo>
                    <a:pt x="1009188" y="2628713"/>
                  </a:lnTo>
                  <a:lnTo>
                    <a:pt x="1054078" y="2639125"/>
                  </a:lnTo>
                  <a:lnTo>
                    <a:pt x="1099534" y="2648014"/>
                  </a:lnTo>
                  <a:lnTo>
                    <a:pt x="1145527" y="2655350"/>
                  </a:lnTo>
                  <a:lnTo>
                    <a:pt x="1192028" y="2661104"/>
                  </a:lnTo>
                  <a:lnTo>
                    <a:pt x="1239009" y="2665250"/>
                  </a:lnTo>
                  <a:lnTo>
                    <a:pt x="1286442" y="2667757"/>
                  </a:lnTo>
                  <a:lnTo>
                    <a:pt x="1334300" y="26686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900" y="3290835"/>
            <a:ext cx="129654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>
                <a:latin typeface="Frenchy" panose="02000000000000000000" pitchFamily="2" charset="0"/>
              </a:rPr>
              <a:t>DONNEZ ET VENDEZ S</a:t>
            </a:r>
            <a:r>
              <a:rPr lang="fr-FR" sz="5400" b="1">
                <a:latin typeface="Frenchy" panose="02000000000000000000" pitchFamily="2" charset="0"/>
              </a:rPr>
              <a:t>OLI</a:t>
            </a:r>
            <a:r>
              <a:rPr sz="5400" b="1">
                <a:latin typeface="Frenchy" panose="02000000000000000000" pitchFamily="2" charset="0"/>
              </a:rPr>
              <a:t>DAIRE !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58FC8F6-FE79-4D2B-AE6A-18DCBCFECF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426594"/>
            <a:ext cx="2166707" cy="22620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572" y="597849"/>
            <a:ext cx="8045450" cy="1892300"/>
            <a:chOff x="2286572" y="597849"/>
            <a:chExt cx="8045450" cy="1892300"/>
          </a:xfrm>
        </p:grpSpPr>
        <p:sp>
          <p:nvSpPr>
            <p:cNvPr id="3" name="object 3"/>
            <p:cNvSpPr/>
            <p:nvPr/>
          </p:nvSpPr>
          <p:spPr>
            <a:xfrm>
              <a:off x="2286572" y="907703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3125" y="610549"/>
              <a:ext cx="7736205" cy="1866900"/>
            </a:xfrm>
            <a:custGeom>
              <a:avLst/>
              <a:gdLst/>
              <a:ahLst/>
              <a:cxnLst/>
              <a:rect l="l" t="t" r="r" b="b"/>
              <a:pathLst>
                <a:path w="7736205" h="1866900">
                  <a:moveTo>
                    <a:pt x="7700175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830755"/>
                  </a:lnTo>
                  <a:lnTo>
                    <a:pt x="2828" y="1844766"/>
                  </a:lnTo>
                  <a:lnTo>
                    <a:pt x="10544" y="1856211"/>
                  </a:lnTo>
                  <a:lnTo>
                    <a:pt x="21988" y="1863929"/>
                  </a:lnTo>
                  <a:lnTo>
                    <a:pt x="36004" y="1866760"/>
                  </a:lnTo>
                  <a:lnTo>
                    <a:pt x="7700175" y="1866760"/>
                  </a:lnTo>
                  <a:lnTo>
                    <a:pt x="7714185" y="1863929"/>
                  </a:lnTo>
                  <a:lnTo>
                    <a:pt x="7725630" y="1856211"/>
                  </a:lnTo>
                  <a:lnTo>
                    <a:pt x="7733348" y="1844766"/>
                  </a:lnTo>
                  <a:lnTo>
                    <a:pt x="7736179" y="1830755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3125" y="610549"/>
              <a:ext cx="7736205" cy="1866900"/>
            </a:xfrm>
            <a:custGeom>
              <a:avLst/>
              <a:gdLst/>
              <a:ahLst/>
              <a:cxnLst/>
              <a:rect l="l" t="t" r="r" b="b"/>
              <a:pathLst>
                <a:path w="7736205" h="186690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830755"/>
                  </a:lnTo>
                  <a:lnTo>
                    <a:pt x="2828" y="1844766"/>
                  </a:lnTo>
                  <a:lnTo>
                    <a:pt x="10544" y="1856211"/>
                  </a:lnTo>
                  <a:lnTo>
                    <a:pt x="21988" y="1863929"/>
                  </a:lnTo>
                  <a:lnTo>
                    <a:pt x="36004" y="1866760"/>
                  </a:lnTo>
                  <a:lnTo>
                    <a:pt x="7700175" y="1866760"/>
                  </a:lnTo>
                  <a:lnTo>
                    <a:pt x="7714185" y="1863929"/>
                  </a:lnTo>
                  <a:lnTo>
                    <a:pt x="7725630" y="1856211"/>
                  </a:lnTo>
                  <a:lnTo>
                    <a:pt x="7733348" y="1844766"/>
                  </a:lnTo>
                  <a:lnTo>
                    <a:pt x="7736179" y="1830755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5850" y="693142"/>
            <a:ext cx="85030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0">
                <a:latin typeface="Frenchy" panose="02000000000000000000" pitchFamily="2" charset="0"/>
              </a:rPr>
              <a:t>L’OBSERVATOIRE NATIONAL DU DON AGRICOLE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6482" y="3476701"/>
            <a:ext cx="593517" cy="6066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5299" y="4790013"/>
            <a:ext cx="33267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En</a:t>
            </a:r>
            <a:r>
              <a:rPr sz="17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lien</a:t>
            </a:r>
            <a:r>
              <a:rPr sz="17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avec</a:t>
            </a:r>
            <a:r>
              <a:rPr sz="17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sa</a:t>
            </a:r>
            <a:r>
              <a:rPr sz="17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mission</a:t>
            </a:r>
            <a:r>
              <a:rPr sz="17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d’intérêt</a:t>
            </a:r>
            <a:endParaRPr sz="17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299" y="5049093"/>
            <a:ext cx="332612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2433955" algn="l"/>
                <a:tab pos="3081020" algn="l"/>
              </a:tabLst>
            </a:pP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général,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SOLAAL,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via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sa</a:t>
            </a:r>
            <a:endParaRPr sz="17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299" y="5308173"/>
            <a:ext cx="332612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8910" algn="l"/>
                <a:tab pos="2433955" algn="l"/>
              </a:tabLst>
            </a:pP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plateforme,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devient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</a:t>
            </a:r>
            <a:r>
              <a:rPr sz="17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organe</a:t>
            </a:r>
            <a:endParaRPr sz="17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299" y="5567253"/>
            <a:ext cx="3326129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officiel</a:t>
            </a:r>
            <a:r>
              <a:rPr sz="17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700" b="1" spc="-10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recensement</a:t>
            </a:r>
            <a:r>
              <a:rPr sz="17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7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1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TOUS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700" b="1" spc="2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dons</a:t>
            </a:r>
            <a:r>
              <a:rPr sz="1700" b="1" spc="20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spc="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700" spc="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produits</a:t>
            </a:r>
            <a:r>
              <a:rPr sz="1700" spc="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agricoles alimentaires.</a:t>
            </a:r>
            <a:endParaRPr sz="17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0999" y="4679008"/>
            <a:ext cx="3687445" cy="1851025"/>
            <a:chOff x="470999" y="4679008"/>
            <a:chExt cx="3687445" cy="1851025"/>
          </a:xfrm>
        </p:grpSpPr>
        <p:sp>
          <p:nvSpPr>
            <p:cNvPr id="17" name="object 17"/>
            <p:cNvSpPr/>
            <p:nvPr/>
          </p:nvSpPr>
          <p:spPr>
            <a:xfrm>
              <a:off x="480084" y="4695901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4" h="12064">
                  <a:moveTo>
                    <a:pt x="7810" y="0"/>
                  </a:moveTo>
                  <a:lnTo>
                    <a:pt x="4495" y="3314"/>
                  </a:lnTo>
                  <a:lnTo>
                    <a:pt x="1816" y="7277"/>
                  </a:lnTo>
                  <a:lnTo>
                    <a:pt x="0" y="11671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7349" y="4746585"/>
              <a:ext cx="0" cy="1728470"/>
            </a:xfrm>
            <a:custGeom>
              <a:avLst/>
              <a:gdLst/>
              <a:ahLst/>
              <a:cxnLst/>
              <a:rect l="l" t="t" r="r" b="b"/>
              <a:pathLst>
                <a:path h="1728470">
                  <a:moveTo>
                    <a:pt x="0" y="0"/>
                  </a:moveTo>
                  <a:lnTo>
                    <a:pt x="0" y="1728127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894" y="6512779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0" y="0"/>
                  </a:moveTo>
                  <a:lnTo>
                    <a:pt x="3314" y="3314"/>
                  </a:lnTo>
                  <a:lnTo>
                    <a:pt x="7277" y="5981"/>
                  </a:lnTo>
                  <a:lnTo>
                    <a:pt x="11671" y="781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718" y="6523324"/>
              <a:ext cx="3564254" cy="0"/>
            </a:xfrm>
            <a:custGeom>
              <a:avLst/>
              <a:gdLst/>
              <a:ahLst/>
              <a:cxnLst/>
              <a:rect l="l" t="t" r="r" b="b"/>
              <a:pathLst>
                <a:path w="3564254">
                  <a:moveTo>
                    <a:pt x="0" y="0"/>
                  </a:moveTo>
                  <a:lnTo>
                    <a:pt x="3564242" y="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1105" y="6501108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4" h="12065">
                  <a:moveTo>
                    <a:pt x="0" y="11671"/>
                  </a:moveTo>
                  <a:lnTo>
                    <a:pt x="3314" y="8356"/>
                  </a:lnTo>
                  <a:lnTo>
                    <a:pt x="5994" y="4394"/>
                  </a:lnTo>
                  <a:lnTo>
                    <a:pt x="7810" y="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1650" y="4733966"/>
              <a:ext cx="0" cy="1728470"/>
            </a:xfrm>
            <a:custGeom>
              <a:avLst/>
              <a:gdLst/>
              <a:ahLst/>
              <a:cxnLst/>
              <a:rect l="l" t="t" r="r" b="b"/>
              <a:pathLst>
                <a:path h="1728470">
                  <a:moveTo>
                    <a:pt x="0" y="172812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9434" y="4688090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4">
                  <a:moveTo>
                    <a:pt x="11671" y="7810"/>
                  </a:moveTo>
                  <a:lnTo>
                    <a:pt x="8356" y="4495"/>
                  </a:lnTo>
                  <a:lnTo>
                    <a:pt x="4394" y="182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039" y="4685358"/>
              <a:ext cx="3564254" cy="0"/>
            </a:xfrm>
            <a:custGeom>
              <a:avLst/>
              <a:gdLst/>
              <a:ahLst/>
              <a:cxnLst/>
              <a:rect l="l" t="t" r="r" b="b"/>
              <a:pathLst>
                <a:path w="3564254">
                  <a:moveTo>
                    <a:pt x="356424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992" y="4679022"/>
              <a:ext cx="3687445" cy="1851025"/>
            </a:xfrm>
            <a:custGeom>
              <a:avLst/>
              <a:gdLst/>
              <a:ahLst/>
              <a:cxnLst/>
              <a:rect l="l" t="t" r="r" b="b"/>
              <a:pathLst>
                <a:path w="3687445" h="1851025">
                  <a:moveTo>
                    <a:pt x="12700" y="1808302"/>
                  </a:moveTo>
                  <a:lnTo>
                    <a:pt x="10845" y="1803806"/>
                  </a:lnTo>
                  <a:lnTo>
                    <a:pt x="6350" y="1801952"/>
                  </a:lnTo>
                  <a:lnTo>
                    <a:pt x="1866" y="1803806"/>
                  </a:lnTo>
                  <a:lnTo>
                    <a:pt x="0" y="1808302"/>
                  </a:lnTo>
                  <a:lnTo>
                    <a:pt x="1866" y="1812785"/>
                  </a:lnTo>
                  <a:lnTo>
                    <a:pt x="6350" y="1814652"/>
                  </a:lnTo>
                  <a:lnTo>
                    <a:pt x="10845" y="1812785"/>
                  </a:lnTo>
                  <a:lnTo>
                    <a:pt x="12700" y="1808302"/>
                  </a:lnTo>
                  <a:close/>
                </a:path>
                <a:path w="3687445" h="1851025">
                  <a:moveTo>
                    <a:pt x="12700" y="42341"/>
                  </a:moveTo>
                  <a:lnTo>
                    <a:pt x="10845" y="37846"/>
                  </a:lnTo>
                  <a:lnTo>
                    <a:pt x="6350" y="35991"/>
                  </a:lnTo>
                  <a:lnTo>
                    <a:pt x="1866" y="37846"/>
                  </a:lnTo>
                  <a:lnTo>
                    <a:pt x="0" y="42341"/>
                  </a:lnTo>
                  <a:lnTo>
                    <a:pt x="1866" y="46824"/>
                  </a:lnTo>
                  <a:lnTo>
                    <a:pt x="6350" y="48691"/>
                  </a:lnTo>
                  <a:lnTo>
                    <a:pt x="10845" y="46824"/>
                  </a:lnTo>
                  <a:lnTo>
                    <a:pt x="12700" y="42341"/>
                  </a:lnTo>
                  <a:close/>
                </a:path>
                <a:path w="3687445" h="1851025">
                  <a:moveTo>
                    <a:pt x="48704" y="1844306"/>
                  </a:moveTo>
                  <a:lnTo>
                    <a:pt x="46850" y="1839810"/>
                  </a:lnTo>
                  <a:lnTo>
                    <a:pt x="42354" y="1837956"/>
                  </a:lnTo>
                  <a:lnTo>
                    <a:pt x="37871" y="1839810"/>
                  </a:lnTo>
                  <a:lnTo>
                    <a:pt x="36004" y="1844306"/>
                  </a:lnTo>
                  <a:lnTo>
                    <a:pt x="37871" y="1848789"/>
                  </a:lnTo>
                  <a:lnTo>
                    <a:pt x="42354" y="1850656"/>
                  </a:lnTo>
                  <a:lnTo>
                    <a:pt x="46850" y="1848789"/>
                  </a:lnTo>
                  <a:lnTo>
                    <a:pt x="48704" y="1844306"/>
                  </a:lnTo>
                  <a:close/>
                </a:path>
                <a:path w="3687445" h="1851025">
                  <a:moveTo>
                    <a:pt x="48704" y="6350"/>
                  </a:moveTo>
                  <a:lnTo>
                    <a:pt x="46850" y="1854"/>
                  </a:lnTo>
                  <a:lnTo>
                    <a:pt x="42354" y="0"/>
                  </a:lnTo>
                  <a:lnTo>
                    <a:pt x="37871" y="1854"/>
                  </a:lnTo>
                  <a:lnTo>
                    <a:pt x="36004" y="6350"/>
                  </a:lnTo>
                  <a:lnTo>
                    <a:pt x="37871" y="10833"/>
                  </a:lnTo>
                  <a:lnTo>
                    <a:pt x="42354" y="12700"/>
                  </a:lnTo>
                  <a:lnTo>
                    <a:pt x="46850" y="10833"/>
                  </a:lnTo>
                  <a:lnTo>
                    <a:pt x="48704" y="6350"/>
                  </a:lnTo>
                  <a:close/>
                </a:path>
                <a:path w="3687445" h="1851025">
                  <a:moveTo>
                    <a:pt x="3650996" y="1844306"/>
                  </a:moveTo>
                  <a:lnTo>
                    <a:pt x="3649141" y="1839810"/>
                  </a:lnTo>
                  <a:lnTo>
                    <a:pt x="3644646" y="1837956"/>
                  </a:lnTo>
                  <a:lnTo>
                    <a:pt x="3640163" y="1839810"/>
                  </a:lnTo>
                  <a:lnTo>
                    <a:pt x="3638296" y="1844306"/>
                  </a:lnTo>
                  <a:lnTo>
                    <a:pt x="3640163" y="1848789"/>
                  </a:lnTo>
                  <a:lnTo>
                    <a:pt x="3644646" y="1850656"/>
                  </a:lnTo>
                  <a:lnTo>
                    <a:pt x="3649141" y="1848789"/>
                  </a:lnTo>
                  <a:lnTo>
                    <a:pt x="3650996" y="1844306"/>
                  </a:lnTo>
                  <a:close/>
                </a:path>
                <a:path w="3687445" h="1851025">
                  <a:moveTo>
                    <a:pt x="3650996" y="6350"/>
                  </a:moveTo>
                  <a:lnTo>
                    <a:pt x="3649141" y="1854"/>
                  </a:lnTo>
                  <a:lnTo>
                    <a:pt x="3644646" y="0"/>
                  </a:lnTo>
                  <a:lnTo>
                    <a:pt x="3640163" y="1854"/>
                  </a:lnTo>
                  <a:lnTo>
                    <a:pt x="3638296" y="6350"/>
                  </a:lnTo>
                  <a:lnTo>
                    <a:pt x="3640163" y="10833"/>
                  </a:lnTo>
                  <a:lnTo>
                    <a:pt x="3644646" y="12700"/>
                  </a:lnTo>
                  <a:lnTo>
                    <a:pt x="3649141" y="10833"/>
                  </a:lnTo>
                  <a:lnTo>
                    <a:pt x="3650996" y="6350"/>
                  </a:lnTo>
                  <a:close/>
                </a:path>
                <a:path w="3687445" h="1851025">
                  <a:moveTo>
                    <a:pt x="3687000" y="1808302"/>
                  </a:moveTo>
                  <a:lnTo>
                    <a:pt x="3685146" y="1803806"/>
                  </a:lnTo>
                  <a:lnTo>
                    <a:pt x="3680650" y="1801952"/>
                  </a:lnTo>
                  <a:lnTo>
                    <a:pt x="3676167" y="1803806"/>
                  </a:lnTo>
                  <a:lnTo>
                    <a:pt x="3674300" y="1808302"/>
                  </a:lnTo>
                  <a:lnTo>
                    <a:pt x="3676167" y="1812785"/>
                  </a:lnTo>
                  <a:lnTo>
                    <a:pt x="3680650" y="1814652"/>
                  </a:lnTo>
                  <a:lnTo>
                    <a:pt x="3685146" y="1812785"/>
                  </a:lnTo>
                  <a:lnTo>
                    <a:pt x="3687000" y="1808302"/>
                  </a:lnTo>
                  <a:close/>
                </a:path>
                <a:path w="3687445" h="1851025">
                  <a:moveTo>
                    <a:pt x="3687000" y="42341"/>
                  </a:moveTo>
                  <a:lnTo>
                    <a:pt x="3685146" y="37846"/>
                  </a:lnTo>
                  <a:lnTo>
                    <a:pt x="3680650" y="35991"/>
                  </a:lnTo>
                  <a:lnTo>
                    <a:pt x="3676167" y="37846"/>
                  </a:lnTo>
                  <a:lnTo>
                    <a:pt x="3674300" y="42341"/>
                  </a:lnTo>
                  <a:lnTo>
                    <a:pt x="3676167" y="46824"/>
                  </a:lnTo>
                  <a:lnTo>
                    <a:pt x="3680650" y="48691"/>
                  </a:lnTo>
                  <a:lnTo>
                    <a:pt x="3685146" y="46824"/>
                  </a:lnTo>
                  <a:lnTo>
                    <a:pt x="3687000" y="42341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38160" y="1215580"/>
            <a:ext cx="5132705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sz="2700" b="1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Merci</a:t>
            </a:r>
            <a:r>
              <a:rPr sz="2700" b="1" spc="-13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700" b="1" spc="-5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pour</a:t>
            </a:r>
            <a:r>
              <a:rPr sz="2700" b="1" spc="-13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700" b="1" spc="-2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vos</a:t>
            </a:r>
            <a:r>
              <a:rPr sz="2700" b="1" spc="-13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700" b="1" spc="-2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dons</a:t>
            </a:r>
            <a:endParaRPr sz="2700"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sz="1500" b="1" spc="-2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mais</a:t>
            </a:r>
            <a:r>
              <a:rPr sz="1500" b="1" spc="-6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9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à</a:t>
            </a:r>
            <a:r>
              <a:rPr sz="1500" b="1" spc="-4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part </a:t>
            </a:r>
            <a:r>
              <a:rPr sz="1500" b="1" spc="-3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vous</a:t>
            </a:r>
            <a:r>
              <a:rPr sz="1500" b="1" spc="-4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2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personne</a:t>
            </a:r>
            <a:r>
              <a:rPr sz="1500" b="1" spc="-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ne</a:t>
            </a:r>
            <a:r>
              <a:rPr sz="1500" b="1" spc="-4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1500" b="1" spc="-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7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sait</a:t>
            </a:r>
            <a:r>
              <a:rPr sz="1500" b="1" spc="-3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!</a:t>
            </a:r>
            <a:endParaRPr sz="1500">
              <a:latin typeface="Century Gothic" panose="020B0502020202020204" pitchFamily="34" charset="0"/>
              <a:cs typeface="Tahoma"/>
            </a:endParaRPr>
          </a:p>
          <a:p>
            <a:pPr marL="146685" indent="-133985">
              <a:lnSpc>
                <a:spcPct val="100000"/>
              </a:lnSpc>
              <a:spcBef>
                <a:spcPts val="300"/>
              </a:spcBef>
              <a:buClr>
                <a:srgbClr val="EC9522"/>
              </a:buClr>
              <a:buChar char="●"/>
              <a:tabLst>
                <a:tab pos="146685" algn="l"/>
              </a:tabLst>
            </a:pPr>
            <a:r>
              <a:rPr sz="12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Vous</a:t>
            </a:r>
            <a:r>
              <a:rPr sz="12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contribuez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donner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image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réelle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2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solidarité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</a:t>
            </a:r>
            <a:endParaRPr sz="1200">
              <a:latin typeface="Century Gothic" panose="020B0502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Communiquez</a:t>
            </a:r>
            <a:r>
              <a:rPr sz="12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9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sur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votre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générosité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!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peut 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vous </a:t>
            </a:r>
            <a:r>
              <a:rPr sz="12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aider.</a:t>
            </a:r>
            <a:endParaRPr sz="1200"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194130" y="4392361"/>
            <a:ext cx="3912235" cy="2001520"/>
            <a:chOff x="6194130" y="4392361"/>
            <a:chExt cx="3912235" cy="200152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804" y="4392361"/>
              <a:ext cx="2882554" cy="200149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00480" y="4725691"/>
              <a:ext cx="941705" cy="400050"/>
            </a:xfrm>
            <a:custGeom>
              <a:avLst/>
              <a:gdLst/>
              <a:ahLst/>
              <a:cxnLst/>
              <a:rect l="l" t="t" r="r" b="b"/>
              <a:pathLst>
                <a:path w="941704" h="400050">
                  <a:moveTo>
                    <a:pt x="0" y="399491"/>
                  </a:moveTo>
                  <a:lnTo>
                    <a:pt x="941438" y="0"/>
                  </a:lnTo>
                </a:path>
              </a:pathLst>
            </a:custGeom>
            <a:ln w="12700">
              <a:solidFill>
                <a:srgbClr val="E86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06324" y="5130627"/>
              <a:ext cx="889635" cy="121285"/>
            </a:xfrm>
            <a:custGeom>
              <a:avLst/>
              <a:gdLst/>
              <a:ahLst/>
              <a:cxnLst/>
              <a:rect l="l" t="t" r="r" b="b"/>
              <a:pathLst>
                <a:path w="889634" h="121285">
                  <a:moveTo>
                    <a:pt x="0" y="0"/>
                  </a:moveTo>
                  <a:lnTo>
                    <a:pt x="889038" y="121170"/>
                  </a:lnTo>
                </a:path>
              </a:pathLst>
            </a:custGeom>
            <a:ln w="12699">
              <a:solidFill>
                <a:srgbClr val="E86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3206" y="6135266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549" y="0"/>
                  </a:lnTo>
                </a:path>
              </a:pathLst>
            </a:custGeom>
            <a:ln w="508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695817" y="5641958"/>
            <a:ext cx="19678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>
              <a:lnSpc>
                <a:spcPct val="100000"/>
              </a:lnSpc>
              <a:spcBef>
                <a:spcPts val="100"/>
              </a:spcBef>
              <a:buClr>
                <a:srgbClr val="E86E25"/>
              </a:buClr>
              <a:buSzPct val="91666"/>
              <a:buChar char="►"/>
              <a:tabLst>
                <a:tab pos="161290" algn="l"/>
              </a:tabLst>
            </a:pPr>
            <a:r>
              <a:rPr sz="1200" b="1" spc="-7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	Faites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un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hors </a:t>
            </a:r>
            <a:r>
              <a:rPr sz="12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SOLAAL,</a:t>
            </a:r>
            <a:r>
              <a:rPr sz="1200" b="1" spc="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rendez-</a:t>
            </a:r>
            <a:r>
              <a:rPr sz="12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vous</a:t>
            </a:r>
            <a:r>
              <a:rPr sz="1200" b="1" spc="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sur</a:t>
            </a:r>
            <a:r>
              <a:rPr sz="12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la</a:t>
            </a:r>
            <a:r>
              <a:rPr sz="12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plateforme</a:t>
            </a:r>
            <a:r>
              <a:rPr sz="12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</a:t>
            </a:r>
            <a:r>
              <a:rPr sz="12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pour </a:t>
            </a:r>
            <a:r>
              <a:rPr sz="12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12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déclarer</a:t>
            </a:r>
            <a:endParaRPr sz="12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95817" y="3593319"/>
            <a:ext cx="5394960" cy="1632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675"/>
              </a:spcBef>
            </a:pPr>
            <a:r>
              <a:rPr sz="1200" b="1" spc="-280">
                <a:solidFill>
                  <a:srgbClr val="EC9522"/>
                </a:solidFill>
                <a:latin typeface="Century Gothic" panose="020B0502020202020204" pitchFamily="34" charset="0"/>
                <a:cs typeface="Tahoma"/>
              </a:rPr>
              <a:t>&gt;</a:t>
            </a:r>
            <a:r>
              <a:rPr sz="1200" b="1" spc="15">
                <a:solidFill>
                  <a:srgbClr val="EC9522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solution </a:t>
            </a:r>
            <a:r>
              <a:rPr sz="12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unique,</a:t>
            </a:r>
            <a:r>
              <a:rPr sz="12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simple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efficace</a:t>
            </a:r>
            <a:r>
              <a:rPr sz="12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déclarer</a:t>
            </a:r>
            <a:r>
              <a:rPr sz="12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vos</a:t>
            </a:r>
            <a:r>
              <a:rPr sz="12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dons</a:t>
            </a:r>
            <a:endParaRPr sz="1200">
              <a:latin typeface="Century Gothic" panose="020B0502020202020204" pitchFamily="34" charset="0"/>
              <a:cs typeface="Tahoma"/>
            </a:endParaRPr>
          </a:p>
          <a:p>
            <a:pPr marL="2536825">
              <a:lnSpc>
                <a:spcPct val="100000"/>
              </a:lnSpc>
              <a:spcBef>
                <a:spcPts val="1010"/>
              </a:spcBef>
            </a:pPr>
            <a:r>
              <a:rPr sz="2100" b="1" spc="-110">
                <a:solidFill>
                  <a:srgbClr val="EC9522"/>
                </a:solidFill>
                <a:latin typeface="Century Gothic" panose="020B0502020202020204" pitchFamily="34" charset="0"/>
                <a:cs typeface="Tahoma"/>
              </a:rPr>
              <a:t>https://dons.solaal.org</a:t>
            </a:r>
            <a:endParaRPr sz="2100">
              <a:latin typeface="Century Gothic" panose="020B0502020202020204" pitchFamily="34" charset="0"/>
              <a:cs typeface="Tahoma"/>
            </a:endParaRPr>
          </a:p>
          <a:p>
            <a:pPr marL="12700" marR="4036695" indent="-1905">
              <a:lnSpc>
                <a:spcPct val="100000"/>
              </a:lnSpc>
              <a:spcBef>
                <a:spcPts val="1345"/>
              </a:spcBef>
              <a:buClr>
                <a:srgbClr val="E86E25"/>
              </a:buClr>
              <a:buSzPct val="91666"/>
              <a:buFont typeface="Tahoma"/>
              <a:buChar char="►"/>
              <a:tabLst>
                <a:tab pos="161290" algn="l"/>
              </a:tabLst>
            </a:pP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Faites</a:t>
            </a:r>
            <a:r>
              <a:rPr sz="12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</a:t>
            </a:r>
            <a:r>
              <a:rPr sz="12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</a:t>
            </a:r>
            <a:r>
              <a:rPr sz="1200" spc="5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via</a:t>
            </a:r>
            <a:r>
              <a:rPr sz="12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SOLAAL,</a:t>
            </a:r>
            <a:r>
              <a:rPr sz="12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</a:t>
            </a:r>
            <a:r>
              <a:rPr sz="12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est</a:t>
            </a:r>
            <a:r>
              <a:rPr sz="12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recensé </a:t>
            </a:r>
            <a:r>
              <a:rPr sz="12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automatiquement</a:t>
            </a:r>
            <a:endParaRPr sz="12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03695" y="3513706"/>
            <a:ext cx="5815965" cy="3041015"/>
          </a:xfrm>
          <a:custGeom>
            <a:avLst/>
            <a:gdLst/>
            <a:ahLst/>
            <a:cxnLst/>
            <a:rect l="l" t="t" r="r" b="b"/>
            <a:pathLst>
              <a:path w="5815965" h="3041015">
                <a:moveTo>
                  <a:pt x="36004" y="0"/>
                </a:move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3004604"/>
                </a:lnTo>
                <a:lnTo>
                  <a:pt x="2828" y="3018612"/>
                </a:lnTo>
                <a:lnTo>
                  <a:pt x="10544" y="3030053"/>
                </a:lnTo>
                <a:lnTo>
                  <a:pt x="21988" y="3037767"/>
                </a:lnTo>
                <a:lnTo>
                  <a:pt x="36004" y="3040595"/>
                </a:lnTo>
                <a:lnTo>
                  <a:pt x="5779604" y="3040595"/>
                </a:lnTo>
                <a:lnTo>
                  <a:pt x="5793615" y="3037767"/>
                </a:lnTo>
                <a:lnTo>
                  <a:pt x="5805060" y="3030053"/>
                </a:lnTo>
                <a:lnTo>
                  <a:pt x="5812778" y="3018612"/>
                </a:lnTo>
                <a:lnTo>
                  <a:pt x="5815609" y="3004604"/>
                </a:lnTo>
                <a:lnTo>
                  <a:pt x="5815609" y="35991"/>
                </a:lnTo>
                <a:lnTo>
                  <a:pt x="5812778" y="21983"/>
                </a:lnTo>
                <a:lnTo>
                  <a:pt x="5805060" y="10542"/>
                </a:lnTo>
                <a:lnTo>
                  <a:pt x="5793615" y="2828"/>
                </a:lnTo>
                <a:lnTo>
                  <a:pt x="5779604" y="0"/>
                </a:lnTo>
                <a:lnTo>
                  <a:pt x="36004" y="0"/>
                </a:lnTo>
                <a:close/>
              </a:path>
            </a:pathLst>
          </a:custGeom>
          <a:ln w="25399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E917B2-A553-4D0B-BFCA-2C46FA53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70" y="602248"/>
            <a:ext cx="1742007" cy="18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72">
            <a:extLst>
              <a:ext uri="{FF2B5EF4-FFF2-40B4-BE49-F238E27FC236}">
                <a16:creationId xmlns:a16="http://schemas.microsoft.com/office/drawing/2014/main" id="{62355F2D-386A-B7A6-7616-49D95100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12" y="174571"/>
            <a:ext cx="6623509" cy="6793134"/>
          </a:xfrm>
          <a:prstGeom prst="rect">
            <a:avLst/>
          </a:prstGeom>
        </p:spPr>
      </p:pic>
      <p:grpSp>
        <p:nvGrpSpPr>
          <p:cNvPr id="140" name="object 140"/>
          <p:cNvGrpSpPr/>
          <p:nvPr/>
        </p:nvGrpSpPr>
        <p:grpSpPr>
          <a:xfrm>
            <a:off x="429499" y="922418"/>
            <a:ext cx="3693657" cy="2778225"/>
            <a:chOff x="359995" y="882006"/>
            <a:chExt cx="3745865" cy="2817495"/>
          </a:xfrm>
        </p:grpSpPr>
        <p:sp>
          <p:nvSpPr>
            <p:cNvPr id="141" name="object 141"/>
            <p:cNvSpPr/>
            <p:nvPr/>
          </p:nvSpPr>
          <p:spPr>
            <a:xfrm>
              <a:off x="3525939" y="1148436"/>
              <a:ext cx="579755" cy="290195"/>
            </a:xfrm>
            <a:custGeom>
              <a:avLst/>
              <a:gdLst/>
              <a:ahLst/>
              <a:cxnLst/>
              <a:rect l="l" t="t" r="r" b="b"/>
              <a:pathLst>
                <a:path w="579754" h="290194">
                  <a:moveTo>
                    <a:pt x="289648" y="0"/>
                  </a:moveTo>
                  <a:lnTo>
                    <a:pt x="0" y="289661"/>
                  </a:lnTo>
                  <a:lnTo>
                    <a:pt x="579310" y="289661"/>
                  </a:lnTo>
                  <a:lnTo>
                    <a:pt x="289648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72695" y="894706"/>
              <a:ext cx="3468370" cy="2792095"/>
            </a:xfrm>
            <a:custGeom>
              <a:avLst/>
              <a:gdLst/>
              <a:ahLst/>
              <a:cxnLst/>
              <a:rect l="l" t="t" r="r" b="b"/>
              <a:pathLst>
                <a:path w="3468370" h="2792095">
                  <a:moveTo>
                    <a:pt x="3432098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755595"/>
                  </a:lnTo>
                  <a:lnTo>
                    <a:pt x="2828" y="2769611"/>
                  </a:lnTo>
                  <a:lnTo>
                    <a:pt x="10544" y="2781055"/>
                  </a:lnTo>
                  <a:lnTo>
                    <a:pt x="21988" y="2788770"/>
                  </a:lnTo>
                  <a:lnTo>
                    <a:pt x="36004" y="2791599"/>
                  </a:lnTo>
                  <a:lnTo>
                    <a:pt x="3432098" y="2791599"/>
                  </a:lnTo>
                  <a:lnTo>
                    <a:pt x="3446114" y="2788770"/>
                  </a:lnTo>
                  <a:lnTo>
                    <a:pt x="3457559" y="2781055"/>
                  </a:lnTo>
                  <a:lnTo>
                    <a:pt x="3465274" y="2769611"/>
                  </a:lnTo>
                  <a:lnTo>
                    <a:pt x="3468103" y="2755595"/>
                  </a:lnTo>
                  <a:lnTo>
                    <a:pt x="3468103" y="35991"/>
                  </a:lnTo>
                  <a:lnTo>
                    <a:pt x="3465274" y="21983"/>
                  </a:lnTo>
                  <a:lnTo>
                    <a:pt x="3457559" y="10542"/>
                  </a:lnTo>
                  <a:lnTo>
                    <a:pt x="3446114" y="2828"/>
                  </a:lnTo>
                  <a:lnTo>
                    <a:pt x="3432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2695" y="894706"/>
              <a:ext cx="3468370" cy="2792095"/>
            </a:xfrm>
            <a:custGeom>
              <a:avLst/>
              <a:gdLst/>
              <a:ahLst/>
              <a:cxnLst/>
              <a:rect l="l" t="t" r="r" b="b"/>
              <a:pathLst>
                <a:path w="3468370" h="2792095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755595"/>
                  </a:lnTo>
                  <a:lnTo>
                    <a:pt x="2828" y="2769611"/>
                  </a:lnTo>
                  <a:lnTo>
                    <a:pt x="10544" y="2781055"/>
                  </a:lnTo>
                  <a:lnTo>
                    <a:pt x="21988" y="2788770"/>
                  </a:lnTo>
                  <a:lnTo>
                    <a:pt x="36004" y="2791599"/>
                  </a:lnTo>
                  <a:lnTo>
                    <a:pt x="3432098" y="2791599"/>
                  </a:lnTo>
                  <a:lnTo>
                    <a:pt x="3446114" y="2788770"/>
                  </a:lnTo>
                  <a:lnTo>
                    <a:pt x="3457559" y="2781055"/>
                  </a:lnTo>
                  <a:lnTo>
                    <a:pt x="3465274" y="2769611"/>
                  </a:lnTo>
                  <a:lnTo>
                    <a:pt x="3468103" y="2755595"/>
                  </a:lnTo>
                  <a:lnTo>
                    <a:pt x="3468103" y="35991"/>
                  </a:lnTo>
                  <a:lnTo>
                    <a:pt x="3465274" y="21983"/>
                  </a:lnTo>
                  <a:lnTo>
                    <a:pt x="3457559" y="10542"/>
                  </a:lnTo>
                  <a:lnTo>
                    <a:pt x="3446114" y="2828"/>
                  </a:lnTo>
                  <a:lnTo>
                    <a:pt x="3432098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568096" y="946604"/>
            <a:ext cx="3788004" cy="505088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>
              <a:spcBef>
                <a:spcPts val="98"/>
              </a:spcBef>
            </a:pPr>
            <a:r>
              <a:rPr sz="3200" spc="-148">
                <a:latin typeface="Frenchy" panose="02000000000000000000" pitchFamily="2" charset="0"/>
              </a:rPr>
              <a:t>UN RÉSEAU ENGAGÉ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568096" y="1309772"/>
            <a:ext cx="3125738" cy="2211937"/>
          </a:xfrm>
          <a:prstGeom prst="rect">
            <a:avLst/>
          </a:prstGeom>
        </p:spPr>
        <p:txBody>
          <a:bodyPr vert="horz" wrap="square" lIns="0" tIns="162799" rIns="0" bIns="0" rtlCol="0">
            <a:spAutoFit/>
          </a:bodyPr>
          <a:lstStyle/>
          <a:p>
            <a:pPr marL="12523">
              <a:spcBef>
                <a:spcPts val="1282"/>
              </a:spcBef>
            </a:pPr>
            <a:r>
              <a:rPr sz="1973" b="1" spc="-3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973" b="1" spc="-118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73" b="1" spc="-30">
                <a:solidFill>
                  <a:srgbClr val="231F20"/>
                </a:solidFill>
                <a:latin typeface="Tahoma"/>
                <a:cs typeface="Tahoma"/>
              </a:rPr>
              <a:t>actif</a:t>
            </a:r>
            <a:r>
              <a:rPr sz="1973" b="1" spc="-6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73" b="1" spc="-162">
                <a:solidFill>
                  <a:srgbClr val="231F20"/>
                </a:solidFill>
                <a:latin typeface="Tahoma"/>
                <a:cs typeface="Tahoma"/>
              </a:rPr>
              <a:t>sur</a:t>
            </a:r>
            <a:r>
              <a:rPr sz="1973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73" b="1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973" b="1" spc="-73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973" b="1" spc="-25">
                <a:solidFill>
                  <a:srgbClr val="231F20"/>
                </a:solidFill>
                <a:latin typeface="Tahoma"/>
                <a:cs typeface="Tahoma"/>
              </a:rPr>
              <a:t>territoire</a:t>
            </a:r>
            <a:endParaRPr sz="1973">
              <a:latin typeface="Tahoma"/>
              <a:cs typeface="Tahoma"/>
            </a:endParaRPr>
          </a:p>
          <a:p>
            <a:pPr marL="12523" marR="296174" indent="153409" algn="just">
              <a:spcBef>
                <a:spcPts val="828"/>
              </a:spcBef>
              <a:buClr>
                <a:srgbClr val="EC9522"/>
              </a:buClr>
              <a:buChar char="●"/>
              <a:tabLst>
                <a:tab pos="165933" algn="l"/>
              </a:tabLst>
            </a:pPr>
            <a:r>
              <a:rPr sz="1381" spc="-44">
                <a:solidFill>
                  <a:srgbClr val="231F20"/>
                </a:solidFill>
                <a:latin typeface="Verdana"/>
                <a:cs typeface="Verdana"/>
              </a:rPr>
              <a:t>Organiser</a:t>
            </a:r>
            <a:r>
              <a:rPr sz="1381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localement</a:t>
            </a:r>
            <a:r>
              <a:rPr sz="1381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381" spc="-4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20">
                <a:solidFill>
                  <a:srgbClr val="231F20"/>
                </a:solidFill>
                <a:latin typeface="Verdana"/>
                <a:cs typeface="Verdana"/>
              </a:rPr>
              <a:t>dons </a:t>
            </a: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4">
                <a:solidFill>
                  <a:srgbClr val="231F20"/>
                </a:solidFill>
                <a:latin typeface="Verdana"/>
                <a:cs typeface="Verdana"/>
              </a:rPr>
              <a:t>achats-</a:t>
            </a:r>
            <a:r>
              <a:rPr sz="1381" spc="-30">
                <a:solidFill>
                  <a:srgbClr val="231F20"/>
                </a:solidFill>
                <a:latin typeface="Verdana"/>
                <a:cs typeface="Verdana"/>
              </a:rPr>
              <a:t>ventes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73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10">
                <a:solidFill>
                  <a:srgbClr val="231F20"/>
                </a:solidFill>
                <a:latin typeface="Verdana"/>
                <a:cs typeface="Verdana"/>
              </a:rPr>
              <a:t>produits locaux.</a:t>
            </a:r>
            <a:endParaRPr sz="1381">
              <a:latin typeface="Verdana"/>
              <a:cs typeface="Verdana"/>
            </a:endParaRPr>
          </a:p>
          <a:p>
            <a:pPr marL="12523" marR="5009" indent="153409">
              <a:spcBef>
                <a:spcPts val="592"/>
              </a:spcBef>
              <a:buClr>
                <a:srgbClr val="EC9522"/>
              </a:buClr>
              <a:buChar char="●"/>
              <a:tabLst>
                <a:tab pos="165933" algn="l"/>
              </a:tabLst>
            </a:pP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Coordonner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les </a:t>
            </a:r>
            <a:r>
              <a:rPr sz="1381" spc="-25">
                <a:solidFill>
                  <a:srgbClr val="231F20"/>
                </a:solidFill>
                <a:latin typeface="Verdana"/>
                <a:cs typeface="Verdana"/>
              </a:rPr>
              <a:t>dons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les </a:t>
            </a:r>
            <a:r>
              <a:rPr sz="1381" spc="-10">
                <a:solidFill>
                  <a:srgbClr val="231F20"/>
                </a:solidFill>
                <a:latin typeface="Verdana"/>
                <a:cs typeface="Verdana"/>
              </a:rPr>
              <a:t>achats- </a:t>
            </a:r>
            <a:r>
              <a:rPr sz="1381" spc="-50">
                <a:solidFill>
                  <a:srgbClr val="231F20"/>
                </a:solidFill>
                <a:latin typeface="Verdana"/>
                <a:cs typeface="Verdana"/>
              </a:rPr>
              <a:t>ventes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4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10">
                <a:solidFill>
                  <a:srgbClr val="231F20"/>
                </a:solidFill>
                <a:latin typeface="Verdana"/>
                <a:cs typeface="Verdana"/>
              </a:rPr>
              <a:t>territoires.</a:t>
            </a:r>
            <a:endParaRPr sz="1381">
              <a:latin typeface="Verdana"/>
              <a:cs typeface="Verdana"/>
            </a:endParaRPr>
          </a:p>
          <a:p>
            <a:pPr marL="12523" marR="269875" indent="153409">
              <a:spcBef>
                <a:spcPts val="592"/>
              </a:spcBef>
              <a:buClr>
                <a:srgbClr val="EC9522"/>
              </a:buClr>
              <a:buChar char="●"/>
              <a:tabLst>
                <a:tab pos="165933" algn="l"/>
              </a:tabLst>
            </a:pPr>
            <a:r>
              <a:rPr sz="1381" spc="-20">
                <a:solidFill>
                  <a:srgbClr val="231F20"/>
                </a:solidFill>
                <a:latin typeface="Verdana"/>
                <a:cs typeface="Verdana"/>
              </a:rPr>
              <a:t>Créer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54">
                <a:solidFill>
                  <a:srgbClr val="231F20"/>
                </a:solidFill>
                <a:latin typeface="Verdana"/>
                <a:cs typeface="Verdana"/>
              </a:rPr>
              <a:t>lien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4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84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1381" spc="-7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39">
                <a:solidFill>
                  <a:srgbClr val="231F20"/>
                </a:solidFill>
                <a:latin typeface="Verdana"/>
                <a:cs typeface="Verdana"/>
              </a:rPr>
              <a:t>différents </a:t>
            </a:r>
            <a:r>
              <a:rPr sz="1381" spc="-25">
                <a:solidFill>
                  <a:srgbClr val="231F20"/>
                </a:solidFill>
                <a:latin typeface="Verdana"/>
                <a:cs typeface="Verdana"/>
              </a:rPr>
              <a:t>acteurs</a:t>
            </a:r>
            <a:r>
              <a:rPr sz="1381" spc="-6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381" spc="-6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81" spc="-10">
                <a:solidFill>
                  <a:srgbClr val="231F20"/>
                </a:solidFill>
                <a:latin typeface="Verdana"/>
                <a:cs typeface="Verdana"/>
              </a:rPr>
              <a:t>territoire.</a:t>
            </a:r>
            <a:endParaRPr sz="1381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921546" y="4131045"/>
            <a:ext cx="2290500" cy="1662905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algn="ctr">
              <a:lnSpc>
                <a:spcPts val="5729"/>
              </a:lnSpc>
              <a:spcBef>
                <a:spcPts val="98"/>
              </a:spcBef>
            </a:pPr>
            <a:r>
              <a:rPr sz="4931" b="1">
                <a:solidFill>
                  <a:srgbClr val="EC9522"/>
                </a:solidFill>
                <a:latin typeface="Frenchy" panose="02000000000000000000" pitchFamily="2" charset="0"/>
                <a:cs typeface="Tahoma"/>
              </a:rPr>
              <a:t>12</a:t>
            </a:r>
            <a:endParaRPr sz="4931">
              <a:latin typeface="Frenchy" panose="02000000000000000000" pitchFamily="2" charset="0"/>
              <a:cs typeface="Tahoma"/>
            </a:endParaRPr>
          </a:p>
          <a:p>
            <a:pPr algn="ctr">
              <a:lnSpc>
                <a:spcPts val="3480"/>
              </a:lnSpc>
            </a:pPr>
            <a:r>
              <a:rPr sz="3057">
                <a:solidFill>
                  <a:srgbClr val="231F20"/>
                </a:solidFill>
                <a:latin typeface="Frenchy" panose="02000000000000000000" pitchFamily="2" charset="0"/>
                <a:cs typeface="Trebuchet MS"/>
              </a:rPr>
              <a:t>ANTENNES</a:t>
            </a:r>
            <a:endParaRPr sz="3057">
              <a:latin typeface="Frenchy" panose="02000000000000000000" pitchFamily="2" charset="0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057">
                <a:solidFill>
                  <a:srgbClr val="231F20"/>
                </a:solidFill>
                <a:latin typeface="Frenchy" panose="02000000000000000000" pitchFamily="2" charset="0"/>
                <a:cs typeface="Trebuchet MS"/>
              </a:rPr>
              <a:t>RÉGIONALES</a:t>
            </a:r>
            <a:endParaRPr sz="3057">
              <a:latin typeface="Frenchy" panose="02000000000000000000" pitchFamily="2" charset="0"/>
              <a:cs typeface="Trebuchet MS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086228" y="5224847"/>
            <a:ext cx="5230939" cy="2282493"/>
            <a:chOff x="1026006" y="5245248"/>
            <a:chExt cx="5304877" cy="2314756"/>
          </a:xfrm>
        </p:grpSpPr>
        <p:pic>
          <p:nvPicPr>
            <p:cNvPr id="148" name="object 14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5442" y="6353999"/>
              <a:ext cx="118351" cy="11835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006" y="6465479"/>
              <a:ext cx="2516144" cy="109452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293" y="7402261"/>
              <a:ext cx="118366" cy="11836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006" y="7251991"/>
              <a:ext cx="118344" cy="118373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304849" y="524524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002" y="0"/>
                  </a:moveTo>
                  <a:lnTo>
                    <a:pt x="5778" y="0"/>
                  </a:lnTo>
                  <a:lnTo>
                    <a:pt x="0" y="5765"/>
                  </a:lnTo>
                  <a:lnTo>
                    <a:pt x="0" y="19989"/>
                  </a:lnTo>
                  <a:lnTo>
                    <a:pt x="5778" y="25755"/>
                  </a:lnTo>
                  <a:lnTo>
                    <a:pt x="20002" y="25755"/>
                  </a:lnTo>
                  <a:lnTo>
                    <a:pt x="25768" y="19989"/>
                  </a:lnTo>
                  <a:lnTo>
                    <a:pt x="25768" y="12877"/>
                  </a:lnTo>
                  <a:lnTo>
                    <a:pt x="25768" y="5765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0005"/>
            <a:ext cx="10692130" cy="3960495"/>
          </a:xfrm>
          <a:custGeom>
            <a:avLst/>
            <a:gdLst/>
            <a:ahLst/>
            <a:cxnLst/>
            <a:rect l="l" t="t" r="r" b="b"/>
            <a:pathLst>
              <a:path w="10692130" h="3960495">
                <a:moveTo>
                  <a:pt x="10692003" y="0"/>
                </a:moveTo>
                <a:lnTo>
                  <a:pt x="0" y="0"/>
                </a:lnTo>
                <a:lnTo>
                  <a:pt x="0" y="3959999"/>
                </a:lnTo>
                <a:lnTo>
                  <a:pt x="10692003" y="395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013703" y="1211298"/>
            <a:ext cx="7174865" cy="2092325"/>
            <a:chOff x="3013703" y="1211298"/>
            <a:chExt cx="7174865" cy="2092325"/>
          </a:xfrm>
        </p:grpSpPr>
        <p:sp>
          <p:nvSpPr>
            <p:cNvPr id="9" name="object 9"/>
            <p:cNvSpPr/>
            <p:nvPr/>
          </p:nvSpPr>
          <p:spPr>
            <a:xfrm>
              <a:off x="3013703" y="1521150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0254" y="1223998"/>
              <a:ext cx="6865620" cy="2066925"/>
            </a:xfrm>
            <a:custGeom>
              <a:avLst/>
              <a:gdLst/>
              <a:ahLst/>
              <a:cxnLst/>
              <a:rect l="l" t="t" r="r" b="b"/>
              <a:pathLst>
                <a:path w="6865620" h="2066925">
                  <a:moveTo>
                    <a:pt x="682904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030310"/>
                  </a:lnTo>
                  <a:lnTo>
                    <a:pt x="2828" y="2044319"/>
                  </a:lnTo>
                  <a:lnTo>
                    <a:pt x="10544" y="2055760"/>
                  </a:lnTo>
                  <a:lnTo>
                    <a:pt x="21988" y="2063473"/>
                  </a:lnTo>
                  <a:lnTo>
                    <a:pt x="36004" y="2066302"/>
                  </a:lnTo>
                  <a:lnTo>
                    <a:pt x="6829044" y="2066302"/>
                  </a:lnTo>
                  <a:lnTo>
                    <a:pt x="6843060" y="2063473"/>
                  </a:lnTo>
                  <a:lnTo>
                    <a:pt x="6854504" y="2055760"/>
                  </a:lnTo>
                  <a:lnTo>
                    <a:pt x="6862219" y="2044319"/>
                  </a:lnTo>
                  <a:lnTo>
                    <a:pt x="6865048" y="2030310"/>
                  </a:lnTo>
                  <a:lnTo>
                    <a:pt x="6865048" y="35991"/>
                  </a:lnTo>
                  <a:lnTo>
                    <a:pt x="6862219" y="21983"/>
                  </a:lnTo>
                  <a:lnTo>
                    <a:pt x="6854504" y="10542"/>
                  </a:lnTo>
                  <a:lnTo>
                    <a:pt x="6843060" y="2828"/>
                  </a:lnTo>
                  <a:lnTo>
                    <a:pt x="68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0254" y="1223998"/>
              <a:ext cx="6865620" cy="2066925"/>
            </a:xfrm>
            <a:custGeom>
              <a:avLst/>
              <a:gdLst/>
              <a:ahLst/>
              <a:cxnLst/>
              <a:rect l="l" t="t" r="r" b="b"/>
              <a:pathLst>
                <a:path w="6865620" h="2066925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030310"/>
                  </a:lnTo>
                  <a:lnTo>
                    <a:pt x="2828" y="2044319"/>
                  </a:lnTo>
                  <a:lnTo>
                    <a:pt x="10544" y="2055760"/>
                  </a:lnTo>
                  <a:lnTo>
                    <a:pt x="21988" y="2063473"/>
                  </a:lnTo>
                  <a:lnTo>
                    <a:pt x="36004" y="2066302"/>
                  </a:lnTo>
                  <a:lnTo>
                    <a:pt x="6829044" y="2066302"/>
                  </a:lnTo>
                  <a:lnTo>
                    <a:pt x="6843060" y="2063473"/>
                  </a:lnTo>
                  <a:lnTo>
                    <a:pt x="6854504" y="2055760"/>
                  </a:lnTo>
                  <a:lnTo>
                    <a:pt x="6862219" y="2044319"/>
                  </a:lnTo>
                  <a:lnTo>
                    <a:pt x="6865048" y="2030310"/>
                  </a:lnTo>
                  <a:lnTo>
                    <a:pt x="6865048" y="35991"/>
                  </a:lnTo>
                  <a:lnTo>
                    <a:pt x="6862219" y="21983"/>
                  </a:lnTo>
                  <a:lnTo>
                    <a:pt x="6854504" y="10542"/>
                  </a:lnTo>
                  <a:lnTo>
                    <a:pt x="6843060" y="2828"/>
                  </a:lnTo>
                  <a:lnTo>
                    <a:pt x="6829044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lang="fr-FR" b="1" spc="-150">
                <a:latin typeface="Frenchy" panose="02000000000000000000" pitchFamily="2" charset="0"/>
              </a:rPr>
              <a:t>AVEC SOLAAL Occitanie,</a:t>
            </a:r>
          </a:p>
          <a:p>
            <a:pPr marL="202565" indent="-189865">
              <a:lnSpc>
                <a:spcPts val="1839"/>
              </a:lnSpc>
              <a:buClr>
                <a:srgbClr val="EC9522"/>
              </a:buClr>
              <a:buChar char="●"/>
              <a:tabLst>
                <a:tab pos="202565" algn="l"/>
              </a:tabLst>
            </a:pP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Vous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contribuez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développer</a:t>
            </a:r>
            <a:r>
              <a:rPr sz="1700" b="1" spc="-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l’économie</a:t>
            </a:r>
            <a:r>
              <a:rPr sz="1700" b="1" spc="-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sociale </a:t>
            </a:r>
            <a:r>
              <a:rPr sz="17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</a:t>
            </a:r>
            <a:endParaRPr sz="1700"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</a:t>
            </a:r>
            <a:r>
              <a:rPr sz="17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spc="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700" spc="-1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700" spc="-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territoire.</a:t>
            </a:r>
            <a:endParaRPr sz="1700">
              <a:latin typeface="Century Gothic" panose="020B0502020202020204" pitchFamily="34" charset="0"/>
              <a:cs typeface="Verdana"/>
            </a:endParaRPr>
          </a:p>
          <a:p>
            <a:pPr marL="12700" marR="5080" indent="189865">
              <a:lnSpc>
                <a:spcPct val="100000"/>
              </a:lnSpc>
              <a:buClr>
                <a:srgbClr val="EC9522"/>
              </a:buClr>
              <a:buChar char="●"/>
              <a:tabLst>
                <a:tab pos="202565" algn="l"/>
              </a:tabLst>
            </a:pP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Vous</a:t>
            </a:r>
            <a:r>
              <a:rPr sz="17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permettez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également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entreprise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 </a:t>
            </a:r>
            <a:r>
              <a:rPr sz="17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exploitation</a:t>
            </a:r>
            <a:r>
              <a:rPr sz="17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7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s’inscrire</a:t>
            </a:r>
            <a:r>
              <a:rPr sz="17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7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17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démarche</a:t>
            </a:r>
            <a:r>
              <a:rPr sz="1700" b="1" spc="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durable</a:t>
            </a:r>
            <a:r>
              <a:rPr sz="17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autour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700" b="1" spc="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1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4</a:t>
            </a:r>
            <a:r>
              <a:rPr sz="1700" b="1" spc="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piliers.</a:t>
            </a:r>
            <a:endParaRPr sz="1700"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656" y="4082160"/>
            <a:ext cx="594687" cy="6042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60000" y="4878001"/>
            <a:ext cx="2292350" cy="2106295"/>
          </a:xfrm>
          <a:custGeom>
            <a:avLst/>
            <a:gdLst/>
            <a:ahLst/>
            <a:cxnLst/>
            <a:rect l="l" t="t" r="r" b="b"/>
            <a:pathLst>
              <a:path w="2292350" h="2106295">
                <a:moveTo>
                  <a:pt x="2139594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953602"/>
                </a:lnTo>
                <a:lnTo>
                  <a:pt x="7769" y="2001771"/>
                </a:lnTo>
                <a:lnTo>
                  <a:pt x="29405" y="2043606"/>
                </a:lnTo>
                <a:lnTo>
                  <a:pt x="62396" y="2076597"/>
                </a:lnTo>
                <a:lnTo>
                  <a:pt x="104231" y="2098232"/>
                </a:lnTo>
                <a:lnTo>
                  <a:pt x="152400" y="2106002"/>
                </a:lnTo>
                <a:lnTo>
                  <a:pt x="2139594" y="2106002"/>
                </a:lnTo>
                <a:lnTo>
                  <a:pt x="2187767" y="2098232"/>
                </a:lnTo>
                <a:lnTo>
                  <a:pt x="2229603" y="2076597"/>
                </a:lnTo>
                <a:lnTo>
                  <a:pt x="2262592" y="2043606"/>
                </a:lnTo>
                <a:lnTo>
                  <a:pt x="2284225" y="2001771"/>
                </a:lnTo>
                <a:lnTo>
                  <a:pt x="2291994" y="1953602"/>
                </a:lnTo>
                <a:lnTo>
                  <a:pt x="2291994" y="152400"/>
                </a:lnTo>
                <a:lnTo>
                  <a:pt x="2284225" y="104231"/>
                </a:lnTo>
                <a:lnTo>
                  <a:pt x="2262592" y="62396"/>
                </a:lnTo>
                <a:lnTo>
                  <a:pt x="2229603" y="29405"/>
                </a:lnTo>
                <a:lnTo>
                  <a:pt x="2187767" y="7769"/>
                </a:lnTo>
                <a:lnTo>
                  <a:pt x="2139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267" y="5017805"/>
            <a:ext cx="1858010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7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Environnemental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marL="38100" marR="19050" algn="ctr">
              <a:lnSpc>
                <a:spcPct val="100000"/>
              </a:lnSpc>
              <a:spcBef>
                <a:spcPts val="940"/>
              </a:spcBef>
            </a:pPr>
            <a:r>
              <a:rPr sz="1300" b="1" spc="-1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Lutte</a:t>
            </a:r>
            <a:r>
              <a:rPr sz="13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contre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 </a:t>
            </a:r>
            <a:r>
              <a:rPr sz="13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gaspillage</a:t>
            </a:r>
            <a:r>
              <a:rPr sz="13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alimentaire</a:t>
            </a:r>
            <a:endParaRPr sz="13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305" y="6031310"/>
            <a:ext cx="14859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30480" indent="-225425">
              <a:lnSpc>
                <a:spcPct val="100000"/>
              </a:lnSpc>
              <a:spcBef>
                <a:spcPts val="100"/>
              </a:spcBef>
            </a:pPr>
            <a:r>
              <a:rPr sz="1100" spc="-240">
                <a:solidFill>
                  <a:srgbClr val="E86E25"/>
                </a:solidFill>
                <a:latin typeface="Century Gothic" panose="020B0502020202020204" pitchFamily="34" charset="0"/>
                <a:cs typeface="Verdana"/>
              </a:rPr>
              <a:t>&gt;</a:t>
            </a:r>
            <a:r>
              <a:rPr sz="1100" spc="-75">
                <a:solidFill>
                  <a:srgbClr val="E86E25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1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tonnes</a:t>
            </a:r>
            <a:r>
              <a:rPr sz="11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1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</a:t>
            </a:r>
            <a:r>
              <a:rPr sz="975" spc="-37" baseline="-299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2</a:t>
            </a:r>
            <a:r>
              <a:rPr sz="975" spc="-15" baseline="-299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non</a:t>
            </a:r>
            <a:r>
              <a:rPr sz="11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gaspillées</a:t>
            </a:r>
            <a:endParaRPr sz="11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60627" y="4044034"/>
            <a:ext cx="487680" cy="672465"/>
            <a:chOff x="1260627" y="4044034"/>
            <a:chExt cx="487680" cy="672465"/>
          </a:xfrm>
        </p:grpSpPr>
        <p:pic>
          <p:nvPicPr>
            <p:cNvPr id="18" name="object 1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100" y="4120812"/>
              <a:ext cx="449999" cy="5951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79677" y="4063084"/>
              <a:ext cx="426084" cy="629920"/>
            </a:xfrm>
            <a:custGeom>
              <a:avLst/>
              <a:gdLst/>
              <a:ahLst/>
              <a:cxnLst/>
              <a:rect l="l" t="t" r="r" b="b"/>
              <a:pathLst>
                <a:path w="426085" h="629920">
                  <a:moveTo>
                    <a:pt x="425983" y="0"/>
                  </a:moveTo>
                  <a:lnTo>
                    <a:pt x="0" y="62990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1272" y="4066264"/>
              <a:ext cx="426084" cy="629920"/>
            </a:xfrm>
            <a:custGeom>
              <a:avLst/>
              <a:gdLst/>
              <a:ahLst/>
              <a:cxnLst/>
              <a:rect l="l" t="t" r="r" b="b"/>
              <a:pathLst>
                <a:path w="426085" h="629920">
                  <a:moveTo>
                    <a:pt x="0" y="0"/>
                  </a:moveTo>
                  <a:lnTo>
                    <a:pt x="425843" y="62990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933999" y="4878001"/>
            <a:ext cx="2292350" cy="2106295"/>
          </a:xfrm>
          <a:custGeom>
            <a:avLst/>
            <a:gdLst/>
            <a:ahLst/>
            <a:cxnLst/>
            <a:rect l="l" t="t" r="r" b="b"/>
            <a:pathLst>
              <a:path w="2292350" h="2106295">
                <a:moveTo>
                  <a:pt x="2139594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953602"/>
                </a:lnTo>
                <a:lnTo>
                  <a:pt x="7769" y="2001771"/>
                </a:lnTo>
                <a:lnTo>
                  <a:pt x="29405" y="2043606"/>
                </a:lnTo>
                <a:lnTo>
                  <a:pt x="62396" y="2076597"/>
                </a:lnTo>
                <a:lnTo>
                  <a:pt x="104231" y="2098232"/>
                </a:lnTo>
                <a:lnTo>
                  <a:pt x="152400" y="2106002"/>
                </a:lnTo>
                <a:lnTo>
                  <a:pt x="2139594" y="2106002"/>
                </a:lnTo>
                <a:lnTo>
                  <a:pt x="2187767" y="2098232"/>
                </a:lnTo>
                <a:lnTo>
                  <a:pt x="2229603" y="2076597"/>
                </a:lnTo>
                <a:lnTo>
                  <a:pt x="2262592" y="2043606"/>
                </a:lnTo>
                <a:lnTo>
                  <a:pt x="2284225" y="2001771"/>
                </a:lnTo>
                <a:lnTo>
                  <a:pt x="2291994" y="1953602"/>
                </a:lnTo>
                <a:lnTo>
                  <a:pt x="2291994" y="152400"/>
                </a:lnTo>
                <a:lnTo>
                  <a:pt x="2284225" y="104231"/>
                </a:lnTo>
                <a:lnTo>
                  <a:pt x="2262592" y="62396"/>
                </a:lnTo>
                <a:lnTo>
                  <a:pt x="2229603" y="29405"/>
                </a:lnTo>
                <a:lnTo>
                  <a:pt x="2187767" y="7769"/>
                </a:lnTo>
                <a:lnTo>
                  <a:pt x="2139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4343" y="5017805"/>
            <a:ext cx="1691639" cy="170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Social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Inclusion</a:t>
            </a:r>
            <a:endParaRPr sz="1300">
              <a:latin typeface="Century Gothic" panose="020B0502020202020204" pitchFamily="34" charset="0"/>
              <a:cs typeface="Tahoma"/>
            </a:endParaRPr>
          </a:p>
          <a:p>
            <a:pPr marL="92710" marR="86360" algn="ctr">
              <a:lnSpc>
                <a:spcPct val="100000"/>
              </a:lnSpc>
              <a:spcBef>
                <a:spcPts val="1280"/>
              </a:spcBef>
            </a:pPr>
            <a:r>
              <a:rPr sz="1100" b="1" spc="-2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&gt;</a:t>
            </a:r>
            <a:r>
              <a:rPr sz="1100" b="1" spc="-3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L’aide</a:t>
            </a:r>
            <a:r>
              <a:rPr sz="11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alimentaire, </a:t>
            </a:r>
            <a:r>
              <a:rPr sz="11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première</a:t>
            </a:r>
            <a:r>
              <a:rPr sz="11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étape</a:t>
            </a:r>
            <a:r>
              <a:rPr sz="11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vers</a:t>
            </a:r>
            <a:r>
              <a:rPr sz="11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 </a:t>
            </a:r>
            <a:r>
              <a:rPr sz="11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reconstruction </a:t>
            </a:r>
            <a:r>
              <a:rPr sz="1100" spc="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1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soi</a:t>
            </a:r>
            <a:endParaRPr sz="1100">
              <a:latin typeface="Century Gothic" panose="020B0502020202020204" pitchFamily="34" charset="0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360"/>
              </a:spcBef>
            </a:pPr>
            <a:r>
              <a:rPr sz="1100" spc="-240">
                <a:solidFill>
                  <a:srgbClr val="E86E25"/>
                </a:solidFill>
                <a:latin typeface="Century Gothic" panose="020B0502020202020204" pitchFamily="34" charset="0"/>
                <a:cs typeface="Verdana"/>
              </a:rPr>
              <a:t>&gt;</a:t>
            </a:r>
            <a:r>
              <a:rPr sz="1100" spc="-75">
                <a:solidFill>
                  <a:srgbClr val="E86E25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</a:t>
            </a:r>
            <a:r>
              <a:rPr sz="11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don,</a:t>
            </a:r>
            <a:r>
              <a:rPr sz="11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1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rencontres autour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1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activité</a:t>
            </a:r>
            <a:endParaRPr sz="1100"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00" y="4082157"/>
            <a:ext cx="833999" cy="60410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508000" y="4878001"/>
            <a:ext cx="2292350" cy="2106295"/>
          </a:xfrm>
          <a:custGeom>
            <a:avLst/>
            <a:gdLst/>
            <a:ahLst/>
            <a:cxnLst/>
            <a:rect l="l" t="t" r="r" b="b"/>
            <a:pathLst>
              <a:path w="2292350" h="2106295">
                <a:moveTo>
                  <a:pt x="2139594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953602"/>
                </a:lnTo>
                <a:lnTo>
                  <a:pt x="7769" y="2001771"/>
                </a:lnTo>
                <a:lnTo>
                  <a:pt x="29405" y="2043606"/>
                </a:lnTo>
                <a:lnTo>
                  <a:pt x="62396" y="2076597"/>
                </a:lnTo>
                <a:lnTo>
                  <a:pt x="104231" y="2098232"/>
                </a:lnTo>
                <a:lnTo>
                  <a:pt x="152400" y="2106002"/>
                </a:lnTo>
                <a:lnTo>
                  <a:pt x="2139594" y="2106002"/>
                </a:lnTo>
                <a:lnTo>
                  <a:pt x="2187767" y="2098232"/>
                </a:lnTo>
                <a:lnTo>
                  <a:pt x="2229603" y="2076597"/>
                </a:lnTo>
                <a:lnTo>
                  <a:pt x="2262592" y="2043606"/>
                </a:lnTo>
                <a:lnTo>
                  <a:pt x="2284225" y="2001771"/>
                </a:lnTo>
                <a:lnTo>
                  <a:pt x="2291994" y="1953602"/>
                </a:lnTo>
                <a:lnTo>
                  <a:pt x="2291994" y="152400"/>
                </a:lnTo>
                <a:lnTo>
                  <a:pt x="2284225" y="104231"/>
                </a:lnTo>
                <a:lnTo>
                  <a:pt x="2262592" y="62396"/>
                </a:lnTo>
                <a:lnTo>
                  <a:pt x="2229603" y="29405"/>
                </a:lnTo>
                <a:lnTo>
                  <a:pt x="2187767" y="7769"/>
                </a:lnTo>
                <a:lnTo>
                  <a:pt x="2139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06131" y="5017805"/>
            <a:ext cx="1692910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0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Économique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marL="154305" marR="147320" algn="ctr">
              <a:lnSpc>
                <a:spcPct val="100000"/>
              </a:lnSpc>
              <a:spcBef>
                <a:spcPts val="1010"/>
              </a:spcBef>
            </a:pPr>
            <a:r>
              <a:rPr sz="1300" b="1" spc="-8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Soutien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du</a:t>
            </a:r>
            <a:r>
              <a:rPr sz="13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revenu 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des</a:t>
            </a:r>
            <a:r>
              <a:rPr sz="13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agriculteurs</a:t>
            </a:r>
            <a:endParaRPr sz="1300">
              <a:latin typeface="Century Gothic" panose="020B0502020202020204" pitchFamily="34" charset="0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1300" b="1" spc="-3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+</a:t>
            </a:r>
            <a:endParaRPr sz="1300">
              <a:latin typeface="Century Gothic" panose="020B0502020202020204" pitchFamily="34" charset="0"/>
              <a:cs typeface="Tahom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100" b="1" spc="-2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&gt;</a:t>
            </a:r>
            <a:r>
              <a:rPr sz="1100" b="1" spc="-1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acteur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 </a:t>
            </a:r>
            <a:r>
              <a:rPr sz="13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l’Économie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Sociale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 </a:t>
            </a:r>
            <a:r>
              <a:rPr sz="13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Solidaire</a:t>
            </a: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(ESS)</a:t>
            </a:r>
            <a:endParaRPr sz="1300">
              <a:latin typeface="Century Gothic" panose="020B0502020202020204" pitchFamily="34" charset="0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300" b="1" spc="-29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=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secteur</a:t>
            </a:r>
            <a:r>
              <a:rPr sz="13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qui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innove</a:t>
            </a:r>
            <a:endParaRPr sz="13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82000" y="4878001"/>
            <a:ext cx="2292350" cy="2106295"/>
          </a:xfrm>
          <a:custGeom>
            <a:avLst/>
            <a:gdLst/>
            <a:ahLst/>
            <a:cxnLst/>
            <a:rect l="l" t="t" r="r" b="b"/>
            <a:pathLst>
              <a:path w="2292350" h="2106295">
                <a:moveTo>
                  <a:pt x="2139594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953602"/>
                </a:lnTo>
                <a:lnTo>
                  <a:pt x="7769" y="2001771"/>
                </a:lnTo>
                <a:lnTo>
                  <a:pt x="29405" y="2043606"/>
                </a:lnTo>
                <a:lnTo>
                  <a:pt x="62396" y="2076597"/>
                </a:lnTo>
                <a:lnTo>
                  <a:pt x="104231" y="2098232"/>
                </a:lnTo>
                <a:lnTo>
                  <a:pt x="152400" y="2106002"/>
                </a:lnTo>
                <a:lnTo>
                  <a:pt x="2139594" y="2106002"/>
                </a:lnTo>
                <a:lnTo>
                  <a:pt x="2187767" y="2098232"/>
                </a:lnTo>
                <a:lnTo>
                  <a:pt x="2229603" y="2076597"/>
                </a:lnTo>
                <a:lnTo>
                  <a:pt x="2262592" y="2043606"/>
                </a:lnTo>
                <a:lnTo>
                  <a:pt x="2284225" y="2001771"/>
                </a:lnTo>
                <a:lnTo>
                  <a:pt x="2291994" y="1953602"/>
                </a:lnTo>
                <a:lnTo>
                  <a:pt x="2291994" y="152400"/>
                </a:lnTo>
                <a:lnTo>
                  <a:pt x="2284225" y="104231"/>
                </a:lnTo>
                <a:lnTo>
                  <a:pt x="2262592" y="62396"/>
                </a:lnTo>
                <a:lnTo>
                  <a:pt x="2229603" y="29405"/>
                </a:lnTo>
                <a:lnTo>
                  <a:pt x="2187767" y="7769"/>
                </a:lnTo>
                <a:lnTo>
                  <a:pt x="2139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64264" y="5017805"/>
            <a:ext cx="1128395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Territorial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marL="23495" marR="16510" algn="ctr">
              <a:lnSpc>
                <a:spcPct val="100000"/>
              </a:lnSpc>
              <a:spcBef>
                <a:spcPts val="1010"/>
              </a:spcBef>
            </a:pP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Des</a:t>
            </a:r>
            <a:r>
              <a:rPr sz="13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antennes 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régionales</a:t>
            </a:r>
            <a:endParaRPr sz="13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80074" y="6042850"/>
            <a:ext cx="1695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25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&gt;</a:t>
            </a:r>
            <a:r>
              <a:rPr sz="1100" b="1" spc="2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2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</a:t>
            </a:r>
            <a:r>
              <a:rPr sz="12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mène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actions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solidaires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avec </a:t>
            </a:r>
            <a:r>
              <a:rPr sz="12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2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collectivités</a:t>
            </a:r>
            <a:r>
              <a:rPr sz="12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2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 </a:t>
            </a:r>
            <a:r>
              <a:rPr sz="12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acteurs</a:t>
            </a:r>
            <a:r>
              <a:rPr sz="12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locaux</a:t>
            </a:r>
            <a:endParaRPr sz="12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04008" y="4052417"/>
            <a:ext cx="648335" cy="664210"/>
            <a:chOff x="8904008" y="4052417"/>
            <a:chExt cx="648335" cy="664210"/>
          </a:xfrm>
        </p:grpSpPr>
        <p:sp>
          <p:nvSpPr>
            <p:cNvPr id="30" name="object 30"/>
            <p:cNvSpPr/>
            <p:nvPr/>
          </p:nvSpPr>
          <p:spPr>
            <a:xfrm>
              <a:off x="9272301" y="464552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72301" y="464552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90761" y="457833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90761" y="457833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93921" y="427565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93921" y="427565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17041" y="420847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17041" y="420847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18819" y="4220452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18819" y="4220452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54310" y="4270774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54310" y="4270774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44681" y="427565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44681" y="427565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4008" y="4052417"/>
              <a:ext cx="648004" cy="6635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480921" y="4549575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80921" y="4549575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0055" y="4076359"/>
              <a:ext cx="543603" cy="62820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499461" y="4616856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10725" y="14150"/>
                  </a:moveTo>
                  <a:lnTo>
                    <a:pt x="6909" y="14150"/>
                  </a:lnTo>
                  <a:lnTo>
                    <a:pt x="3092" y="14150"/>
                  </a:lnTo>
                  <a:lnTo>
                    <a:pt x="0" y="10983"/>
                  </a:lnTo>
                  <a:lnTo>
                    <a:pt x="0" y="3168"/>
                  </a:lnTo>
                  <a:lnTo>
                    <a:pt x="3092" y="0"/>
                  </a:lnTo>
                  <a:lnTo>
                    <a:pt x="10725" y="0"/>
                  </a:lnTo>
                  <a:lnTo>
                    <a:pt x="13818" y="3168"/>
                  </a:lnTo>
                  <a:lnTo>
                    <a:pt x="13818" y="10983"/>
                  </a:lnTo>
                  <a:lnTo>
                    <a:pt x="10725" y="1415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99461" y="4616856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909" y="14150"/>
                  </a:moveTo>
                  <a:lnTo>
                    <a:pt x="10725" y="14150"/>
                  </a:lnTo>
                  <a:lnTo>
                    <a:pt x="13818" y="10983"/>
                  </a:lnTo>
                  <a:lnTo>
                    <a:pt x="13818" y="7075"/>
                  </a:lnTo>
                  <a:lnTo>
                    <a:pt x="13818" y="3168"/>
                  </a:lnTo>
                  <a:lnTo>
                    <a:pt x="10725" y="0"/>
                  </a:lnTo>
                  <a:lnTo>
                    <a:pt x="6909" y="0"/>
                  </a:lnTo>
                  <a:lnTo>
                    <a:pt x="3092" y="0"/>
                  </a:lnTo>
                  <a:lnTo>
                    <a:pt x="0" y="3168"/>
                  </a:lnTo>
                  <a:lnTo>
                    <a:pt x="0" y="7075"/>
                  </a:lnTo>
                  <a:lnTo>
                    <a:pt x="0" y="10983"/>
                  </a:lnTo>
                  <a:lnTo>
                    <a:pt x="3092" y="14150"/>
                  </a:lnTo>
                  <a:lnTo>
                    <a:pt x="6909" y="141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484299" y="3519948"/>
            <a:ext cx="12700" cy="381000"/>
            <a:chOff x="1484299" y="3519948"/>
            <a:chExt cx="12700" cy="381000"/>
          </a:xfrm>
        </p:grpSpPr>
        <p:sp>
          <p:nvSpPr>
            <p:cNvPr id="51" name="object 51"/>
            <p:cNvSpPr/>
            <p:nvPr/>
          </p:nvSpPr>
          <p:spPr>
            <a:xfrm>
              <a:off x="1490649" y="3519948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94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4299" y="38876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079999" y="3538644"/>
            <a:ext cx="12700" cy="381000"/>
            <a:chOff x="4079999" y="3538644"/>
            <a:chExt cx="12700" cy="381000"/>
          </a:xfrm>
        </p:grpSpPr>
        <p:sp>
          <p:nvSpPr>
            <p:cNvPr id="54" name="object 54"/>
            <p:cNvSpPr/>
            <p:nvPr/>
          </p:nvSpPr>
          <p:spPr>
            <a:xfrm>
              <a:off x="4086349" y="3538644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94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79999" y="390634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675700" y="3538644"/>
            <a:ext cx="12700" cy="381000"/>
            <a:chOff x="6675700" y="3538644"/>
            <a:chExt cx="12700" cy="381000"/>
          </a:xfrm>
        </p:grpSpPr>
        <p:sp>
          <p:nvSpPr>
            <p:cNvPr id="57" name="object 57"/>
            <p:cNvSpPr/>
            <p:nvPr/>
          </p:nvSpPr>
          <p:spPr>
            <a:xfrm>
              <a:off x="6682050" y="3538644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94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75700" y="390634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215300" y="3538644"/>
            <a:ext cx="12700" cy="381000"/>
            <a:chOff x="9215300" y="3538644"/>
            <a:chExt cx="12700" cy="381000"/>
          </a:xfrm>
        </p:grpSpPr>
        <p:sp>
          <p:nvSpPr>
            <p:cNvPr id="60" name="object 60"/>
            <p:cNvSpPr/>
            <p:nvPr/>
          </p:nvSpPr>
          <p:spPr>
            <a:xfrm>
              <a:off x="9221650" y="3538644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94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15300" y="390634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358000" y="3051002"/>
            <a:ext cx="12700" cy="393065"/>
            <a:chOff x="5358000" y="3051002"/>
            <a:chExt cx="12700" cy="393065"/>
          </a:xfrm>
        </p:grpSpPr>
        <p:sp>
          <p:nvSpPr>
            <p:cNvPr id="63" name="object 63"/>
            <p:cNvSpPr/>
            <p:nvPr/>
          </p:nvSpPr>
          <p:spPr>
            <a:xfrm>
              <a:off x="5364350" y="3082293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594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58000" y="305100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607999" y="467517"/>
            <a:ext cx="2529840" cy="445770"/>
          </a:xfrm>
          <a:custGeom>
            <a:avLst/>
            <a:gdLst/>
            <a:ahLst/>
            <a:cxnLst/>
            <a:rect l="l" t="t" r="r" b="b"/>
            <a:pathLst>
              <a:path w="2529840" h="445769">
                <a:moveTo>
                  <a:pt x="3695" y="0"/>
                </a:moveTo>
                <a:lnTo>
                  <a:pt x="0" y="423481"/>
                </a:lnTo>
                <a:lnTo>
                  <a:pt x="2525814" y="445528"/>
                </a:lnTo>
                <a:lnTo>
                  <a:pt x="2529497" y="22047"/>
                </a:lnTo>
                <a:lnTo>
                  <a:pt x="3695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2777742" y="460106"/>
            <a:ext cx="493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2400" b="1" spc="-80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2400" b="1" spc="-80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r>
              <a:rPr sz="2400" b="1" spc="-95">
                <a:solidFill>
                  <a:srgbClr val="EC9522"/>
                </a:solidFill>
                <a:latin typeface="Tahoma"/>
                <a:cs typeface="Tahoma"/>
              </a:rPr>
              <a:t> </a:t>
            </a:r>
            <a:r>
              <a:rPr sz="2400" b="1" spc="-90">
                <a:latin typeface="Tahoma"/>
                <a:cs typeface="Tahoma"/>
              </a:rPr>
              <a:t>SOLAAL</a:t>
            </a:r>
            <a:r>
              <a:rPr sz="2400" b="1" spc="-85">
                <a:latin typeface="Tahoma"/>
                <a:cs typeface="Tahoma"/>
              </a:rPr>
              <a:t> </a:t>
            </a:r>
            <a:r>
              <a:rPr sz="2400" b="1" spc="-30">
                <a:latin typeface="Tahoma"/>
                <a:cs typeface="Tahoma"/>
              </a:rPr>
              <a:t>booste</a:t>
            </a:r>
            <a:r>
              <a:rPr sz="2400" b="1" spc="-85">
                <a:latin typeface="Tahoma"/>
                <a:cs typeface="Tahoma"/>
              </a:rPr>
              <a:t> votre</a:t>
            </a:r>
            <a:r>
              <a:rPr sz="2400" b="1" spc="-70">
                <a:latin typeface="Tahoma"/>
                <a:cs typeface="Tahoma"/>
              </a:rPr>
              <a:t> </a:t>
            </a:r>
            <a:r>
              <a:rPr sz="2400" b="1" spc="-285">
                <a:latin typeface="Tahoma"/>
                <a:cs typeface="Tahoma"/>
              </a:rPr>
              <a:t>RSE</a:t>
            </a:r>
            <a:r>
              <a:rPr sz="2400" b="1" spc="-30">
                <a:latin typeface="Tahoma"/>
                <a:cs typeface="Tahoma"/>
              </a:rPr>
              <a:t> </a:t>
            </a:r>
            <a:r>
              <a:rPr sz="2400" b="1" spc="-25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2400" b="1" spc="-25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2400" b="1" spc="-25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BCD06F20-5AE6-4406-8F50-5F10C5EA20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82" y="1074300"/>
            <a:ext cx="1779965" cy="18583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350" y="2202707"/>
            <a:ext cx="9203690" cy="2849245"/>
          </a:xfrm>
          <a:custGeom>
            <a:avLst/>
            <a:gdLst/>
            <a:ahLst/>
            <a:cxnLst/>
            <a:rect l="l" t="t" r="r" b="b"/>
            <a:pathLst>
              <a:path w="9203690" h="284924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696552"/>
                </a:lnTo>
                <a:lnTo>
                  <a:pt x="7769" y="2744721"/>
                </a:lnTo>
                <a:lnTo>
                  <a:pt x="29405" y="2786556"/>
                </a:lnTo>
                <a:lnTo>
                  <a:pt x="62396" y="2819547"/>
                </a:lnTo>
                <a:lnTo>
                  <a:pt x="104231" y="2841182"/>
                </a:lnTo>
                <a:lnTo>
                  <a:pt x="152400" y="2848952"/>
                </a:lnTo>
                <a:lnTo>
                  <a:pt x="9050896" y="2848952"/>
                </a:lnTo>
                <a:lnTo>
                  <a:pt x="9099069" y="2841182"/>
                </a:lnTo>
                <a:lnTo>
                  <a:pt x="9140904" y="2819547"/>
                </a:lnTo>
                <a:lnTo>
                  <a:pt x="9173894" y="2786556"/>
                </a:lnTo>
                <a:lnTo>
                  <a:pt x="9195527" y="2744721"/>
                </a:lnTo>
                <a:lnTo>
                  <a:pt x="9203296" y="2696552"/>
                </a:lnTo>
                <a:lnTo>
                  <a:pt x="9203296" y="152400"/>
                </a:lnTo>
                <a:lnTo>
                  <a:pt x="9195527" y="104231"/>
                </a:lnTo>
                <a:lnTo>
                  <a:pt x="9173894" y="62396"/>
                </a:lnTo>
                <a:lnTo>
                  <a:pt x="9140904" y="29405"/>
                </a:lnTo>
                <a:lnTo>
                  <a:pt x="9099069" y="7769"/>
                </a:lnTo>
                <a:lnTo>
                  <a:pt x="9050896" y="0"/>
                </a:lnTo>
                <a:lnTo>
                  <a:pt x="152400" y="0"/>
                </a:lnTo>
                <a:close/>
              </a:path>
            </a:pathLst>
          </a:custGeom>
          <a:ln w="12699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2669" y="2453856"/>
            <a:ext cx="39071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5">
                <a:solidFill>
                  <a:srgbClr val="231F20"/>
                </a:solidFill>
                <a:latin typeface="Tahoma"/>
                <a:cs typeface="Tahoma"/>
              </a:rPr>
              <a:t>VOUS</a:t>
            </a:r>
            <a:r>
              <a:rPr sz="1400" b="1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25">
                <a:solidFill>
                  <a:srgbClr val="231F20"/>
                </a:solidFill>
                <a:latin typeface="Tahoma"/>
                <a:cs typeface="Tahoma"/>
              </a:rPr>
              <a:t>CONTRIBUEZ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spc="80">
                <a:solidFill>
                  <a:srgbClr val="E86E25"/>
                </a:solidFill>
                <a:latin typeface="Tahoma"/>
                <a:cs typeface="Tahoma"/>
              </a:rPr>
              <a:t>à</a:t>
            </a:r>
            <a:r>
              <a:rPr sz="1400" b="1" spc="-20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1400" b="1" spc="-110">
                <a:solidFill>
                  <a:srgbClr val="E86E25"/>
                </a:solidFill>
                <a:latin typeface="Tahoma"/>
                <a:cs typeface="Tahoma"/>
              </a:rPr>
              <a:t>5</a:t>
            </a:r>
            <a:r>
              <a:rPr sz="1400" b="1" spc="-20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1400" b="1" spc="-45">
                <a:solidFill>
                  <a:srgbClr val="E86E25"/>
                </a:solidFill>
                <a:latin typeface="Tahoma"/>
                <a:cs typeface="Tahoma"/>
              </a:rPr>
              <a:t>objectifs</a:t>
            </a:r>
            <a:r>
              <a:rPr sz="1400" b="1" spc="-15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1400" b="1">
                <a:solidFill>
                  <a:srgbClr val="E86E25"/>
                </a:solidFill>
                <a:latin typeface="Tahoma"/>
                <a:cs typeface="Tahoma"/>
              </a:rPr>
              <a:t>de</a:t>
            </a:r>
            <a:r>
              <a:rPr sz="1400" b="1" spc="-20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1400" b="1">
                <a:solidFill>
                  <a:srgbClr val="E86E25"/>
                </a:solidFill>
                <a:latin typeface="Tahoma"/>
                <a:cs typeface="Tahoma"/>
              </a:rPr>
              <a:t>développement</a:t>
            </a:r>
            <a:r>
              <a:rPr sz="1400" b="1" spc="-15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1400" b="1" spc="-10">
                <a:solidFill>
                  <a:srgbClr val="E86E25"/>
                </a:solidFill>
                <a:latin typeface="Tahoma"/>
                <a:cs typeface="Tahoma"/>
              </a:rPr>
              <a:t>durable</a:t>
            </a:r>
            <a:r>
              <a:rPr sz="1400" b="1" spc="-25">
                <a:solidFill>
                  <a:srgbClr val="E86E25"/>
                </a:solidFill>
                <a:latin typeface="Tahoma"/>
                <a:cs typeface="Tahoma"/>
              </a:rPr>
              <a:t> </a:t>
            </a:r>
            <a:r>
              <a:rPr sz="900" b="1" spc="-10">
                <a:solidFill>
                  <a:srgbClr val="E86E25"/>
                </a:solidFill>
                <a:latin typeface="Tahoma"/>
                <a:cs typeface="Tahoma"/>
              </a:rPr>
              <a:t>(ODD)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1925" y="3346150"/>
            <a:ext cx="7988300" cy="1297940"/>
            <a:chOff x="1351925" y="3346150"/>
            <a:chExt cx="7988300" cy="1297940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925" y="3346150"/>
              <a:ext cx="1297925" cy="1295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925" y="3346150"/>
              <a:ext cx="1296000" cy="1296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7999" y="3346150"/>
              <a:ext cx="1295999" cy="1295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0074" y="3346150"/>
              <a:ext cx="1297925" cy="12979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4074" y="3346157"/>
              <a:ext cx="1295988" cy="129793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435083"/>
            <a:ext cx="1069340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algn="ctr">
              <a:lnSpc>
                <a:spcPct val="100000"/>
              </a:lnSpc>
              <a:spcBef>
                <a:spcPts val="100"/>
              </a:spcBef>
            </a:pPr>
            <a:r>
              <a:rPr sz="4350" b="1" spc="-150" baseline="17241">
                <a:solidFill>
                  <a:srgbClr val="E65925"/>
                </a:solidFill>
                <a:latin typeface="Frenchy" panose="02000000000000000000" pitchFamily="2" charset="0"/>
                <a:cs typeface="Tahoma"/>
              </a:rPr>
              <a:t>•</a:t>
            </a:r>
            <a:r>
              <a:rPr sz="4350" b="1" spc="-150" baseline="17241">
                <a:solidFill>
                  <a:srgbClr val="E86E25"/>
                </a:solidFill>
                <a:latin typeface="Frenchy" panose="02000000000000000000" pitchFamily="2" charset="0"/>
                <a:cs typeface="Tahoma"/>
              </a:rPr>
              <a:t>•</a:t>
            </a:r>
            <a:r>
              <a:rPr sz="4350" b="1" spc="-150" baseline="17241">
                <a:solidFill>
                  <a:srgbClr val="EC9522"/>
                </a:solidFill>
                <a:latin typeface="Frenchy" panose="02000000000000000000" pitchFamily="2" charset="0"/>
                <a:cs typeface="Tahoma"/>
              </a:rPr>
              <a:t>• </a:t>
            </a:r>
            <a:r>
              <a:rPr sz="6200" spc="-150">
                <a:latin typeface="Frenchy" panose="02000000000000000000" pitchFamily="2" charset="0"/>
              </a:rPr>
              <a:t>EN NOUS REJOIGNANT</a:t>
            </a:r>
            <a:r>
              <a:rPr sz="4350" b="1" spc="-150" baseline="17241">
                <a:solidFill>
                  <a:srgbClr val="E65925"/>
                </a:solidFill>
                <a:latin typeface="Frenchy" panose="02000000000000000000" pitchFamily="2" charset="0"/>
                <a:cs typeface="Tahoma"/>
              </a:rPr>
              <a:t>•</a:t>
            </a:r>
            <a:r>
              <a:rPr sz="4350" b="1" spc="-150" baseline="17241">
                <a:solidFill>
                  <a:srgbClr val="E86E25"/>
                </a:solidFill>
                <a:latin typeface="Frenchy" panose="02000000000000000000" pitchFamily="2" charset="0"/>
                <a:cs typeface="Tahoma"/>
              </a:rPr>
              <a:t>•</a:t>
            </a:r>
            <a:r>
              <a:rPr sz="4350" b="1" spc="-150" baseline="17241">
                <a:solidFill>
                  <a:srgbClr val="EC9522"/>
                </a:solidFill>
                <a:latin typeface="Frenchy" panose="02000000000000000000" pitchFamily="2" charset="0"/>
                <a:cs typeface="Tahoma"/>
              </a:rPr>
              <a:t>•</a:t>
            </a:r>
            <a:endParaRPr sz="4350" spc="-150" baseline="17241">
              <a:latin typeface="Frenchy" panose="02000000000000000000" pitchFamily="2" charset="0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03290" y="6227998"/>
            <a:ext cx="2552065" cy="1332230"/>
            <a:chOff x="4003290" y="6227998"/>
            <a:chExt cx="2552065" cy="1332230"/>
          </a:xfrm>
        </p:grpSpPr>
        <p:pic>
          <p:nvPicPr>
            <p:cNvPr id="12" name="object 1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441" y="6227998"/>
              <a:ext cx="118351" cy="1183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3290" y="6339480"/>
              <a:ext cx="2551860" cy="122052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624005" y="7125990"/>
            <a:ext cx="255904" cy="269240"/>
            <a:chOff x="3624005" y="7125990"/>
            <a:chExt cx="255904" cy="269240"/>
          </a:xfrm>
        </p:grpSpPr>
        <p:pic>
          <p:nvPicPr>
            <p:cNvPr id="15" name="object 1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93" y="7276261"/>
              <a:ext cx="118366" cy="1183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005" y="7125990"/>
              <a:ext cx="118344" cy="118373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233" y="7441079"/>
            <a:ext cx="118339" cy="1183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00005"/>
            <a:ext cx="10692130" cy="3960495"/>
            <a:chOff x="0" y="3600005"/>
            <a:chExt cx="10692130" cy="3960495"/>
          </a:xfrm>
        </p:grpSpPr>
        <p:sp>
          <p:nvSpPr>
            <p:cNvPr id="3" name="object 3"/>
            <p:cNvSpPr/>
            <p:nvPr/>
          </p:nvSpPr>
          <p:spPr>
            <a:xfrm>
              <a:off x="0" y="3600005"/>
              <a:ext cx="10692130" cy="3960495"/>
            </a:xfrm>
            <a:custGeom>
              <a:avLst/>
              <a:gdLst/>
              <a:ahLst/>
              <a:cxnLst/>
              <a:rect l="l" t="t" r="r" b="b"/>
              <a:pathLst>
                <a:path w="10692130" h="3960495">
                  <a:moveTo>
                    <a:pt x="10692003" y="0"/>
                  </a:moveTo>
                  <a:lnTo>
                    <a:pt x="0" y="0"/>
                  </a:lnTo>
                  <a:lnTo>
                    <a:pt x="0" y="3959999"/>
                  </a:lnTo>
                  <a:lnTo>
                    <a:pt x="10692003" y="395999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000" y="4230004"/>
              <a:ext cx="3162300" cy="2790190"/>
            </a:xfrm>
            <a:custGeom>
              <a:avLst/>
              <a:gdLst/>
              <a:ahLst/>
              <a:cxnLst/>
              <a:rect l="l" t="t" r="r" b="b"/>
              <a:pathLst>
                <a:path w="3162300" h="2790190">
                  <a:moveTo>
                    <a:pt x="300959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637599"/>
                  </a:lnTo>
                  <a:lnTo>
                    <a:pt x="7769" y="2685767"/>
                  </a:lnTo>
                  <a:lnTo>
                    <a:pt x="29405" y="2727602"/>
                  </a:lnTo>
                  <a:lnTo>
                    <a:pt x="62396" y="2760593"/>
                  </a:lnTo>
                  <a:lnTo>
                    <a:pt x="104231" y="2782229"/>
                  </a:lnTo>
                  <a:lnTo>
                    <a:pt x="152400" y="2789999"/>
                  </a:lnTo>
                  <a:lnTo>
                    <a:pt x="3009595" y="2789999"/>
                  </a:lnTo>
                  <a:lnTo>
                    <a:pt x="3057768" y="2782229"/>
                  </a:lnTo>
                  <a:lnTo>
                    <a:pt x="3099603" y="2760593"/>
                  </a:lnTo>
                  <a:lnTo>
                    <a:pt x="3132592" y="2727602"/>
                  </a:lnTo>
                  <a:lnTo>
                    <a:pt x="3154226" y="2685767"/>
                  </a:lnTo>
                  <a:lnTo>
                    <a:pt x="3161995" y="2637599"/>
                  </a:lnTo>
                  <a:lnTo>
                    <a:pt x="3161995" y="152400"/>
                  </a:lnTo>
                  <a:lnTo>
                    <a:pt x="3154226" y="104231"/>
                  </a:lnTo>
                  <a:lnTo>
                    <a:pt x="3132592" y="62396"/>
                  </a:lnTo>
                  <a:lnTo>
                    <a:pt x="3099603" y="29405"/>
                  </a:lnTo>
                  <a:lnTo>
                    <a:pt x="3057768" y="7769"/>
                  </a:lnTo>
                  <a:lnTo>
                    <a:pt x="3009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064" y="4996179"/>
            <a:ext cx="2216150" cy="1460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80"/>
              </a:lnSpc>
              <a:spcBef>
                <a:spcPts val="100"/>
              </a:spcBef>
            </a:pPr>
            <a:r>
              <a:rPr sz="1500" b="1" spc="-1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Sur</a:t>
            </a:r>
            <a:r>
              <a:rPr sz="15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5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sujets</a:t>
            </a:r>
            <a:r>
              <a:rPr sz="15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d’actualité</a:t>
            </a:r>
            <a:endParaRPr sz="1500">
              <a:latin typeface="Century Gothic" panose="020B0502020202020204" pitchFamily="34" charset="0"/>
              <a:cs typeface="Tahoma"/>
            </a:endParaRPr>
          </a:p>
          <a:p>
            <a:pPr marL="219710" marR="212090" indent="206375">
              <a:lnSpc>
                <a:spcPts val="1560"/>
              </a:lnSpc>
              <a:spcBef>
                <a:spcPts val="30"/>
              </a:spcBef>
            </a:pPr>
            <a:r>
              <a:rPr sz="1300" b="1" spc="-29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=</a:t>
            </a:r>
            <a:r>
              <a:rPr sz="1300" b="1" spc="-2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3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agriculteurs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au</a:t>
            </a:r>
            <a:r>
              <a:rPr sz="13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coeur</a:t>
            </a:r>
            <a:r>
              <a:rPr sz="13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3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solutions</a:t>
            </a:r>
            <a:r>
              <a:rPr sz="13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:</a:t>
            </a:r>
            <a:endParaRPr sz="1300">
              <a:latin typeface="Century Gothic" panose="020B0502020202020204" pitchFamily="34" charset="0"/>
              <a:cs typeface="Verdana"/>
            </a:endParaRPr>
          </a:p>
          <a:p>
            <a:pPr marL="546735" marR="539115" algn="ctr">
              <a:lnSpc>
                <a:spcPts val="1560"/>
              </a:lnSpc>
            </a:pP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#DonAgricole #antigaspi #solidarité #précarité</a:t>
            </a:r>
            <a:endParaRPr sz="13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0000" y="4230004"/>
            <a:ext cx="3162300" cy="2790190"/>
          </a:xfrm>
          <a:custGeom>
            <a:avLst/>
            <a:gdLst/>
            <a:ahLst/>
            <a:cxnLst/>
            <a:rect l="l" t="t" r="r" b="b"/>
            <a:pathLst>
              <a:path w="3162300" h="2790190">
                <a:moveTo>
                  <a:pt x="300959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637599"/>
                </a:lnTo>
                <a:lnTo>
                  <a:pt x="7769" y="2685767"/>
                </a:lnTo>
                <a:lnTo>
                  <a:pt x="29405" y="2727602"/>
                </a:lnTo>
                <a:lnTo>
                  <a:pt x="62396" y="2760593"/>
                </a:lnTo>
                <a:lnTo>
                  <a:pt x="104231" y="2782229"/>
                </a:lnTo>
                <a:lnTo>
                  <a:pt x="152400" y="2789999"/>
                </a:lnTo>
                <a:lnTo>
                  <a:pt x="3009595" y="2789999"/>
                </a:lnTo>
                <a:lnTo>
                  <a:pt x="3057768" y="2782229"/>
                </a:lnTo>
                <a:lnTo>
                  <a:pt x="3099603" y="2760593"/>
                </a:lnTo>
                <a:lnTo>
                  <a:pt x="3132592" y="2727602"/>
                </a:lnTo>
                <a:lnTo>
                  <a:pt x="3154226" y="2685767"/>
                </a:lnTo>
                <a:lnTo>
                  <a:pt x="3161995" y="2637599"/>
                </a:lnTo>
                <a:lnTo>
                  <a:pt x="3161995" y="152400"/>
                </a:lnTo>
                <a:lnTo>
                  <a:pt x="3154226" y="104231"/>
                </a:lnTo>
                <a:lnTo>
                  <a:pt x="3132592" y="62396"/>
                </a:lnTo>
                <a:lnTo>
                  <a:pt x="3099603" y="29405"/>
                </a:lnTo>
                <a:lnTo>
                  <a:pt x="3057768" y="7769"/>
                </a:lnTo>
                <a:lnTo>
                  <a:pt x="3009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13765" y="4997679"/>
            <a:ext cx="2635250" cy="125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80"/>
              </a:lnSpc>
              <a:spcBef>
                <a:spcPts val="100"/>
              </a:spcBef>
            </a:pPr>
            <a:r>
              <a:rPr sz="1500" b="1" spc="-1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Lors</a:t>
            </a:r>
            <a:r>
              <a:rPr sz="15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d’événements</a:t>
            </a:r>
            <a:endParaRPr sz="1500">
              <a:latin typeface="Century Gothic" panose="020B0502020202020204" pitchFamily="34" charset="0"/>
              <a:cs typeface="Tahoma"/>
            </a:endParaRPr>
          </a:p>
          <a:p>
            <a:pPr marL="158750" marR="151130" indent="-635" algn="ctr">
              <a:lnSpc>
                <a:spcPts val="1560"/>
              </a:lnSpc>
              <a:spcBef>
                <a:spcPts val="30"/>
              </a:spcBef>
            </a:pPr>
            <a:r>
              <a:rPr sz="1300" b="1" spc="-29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=</a:t>
            </a:r>
            <a:r>
              <a:rPr sz="1300" b="1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Journées</a:t>
            </a: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nationales</a:t>
            </a: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du</a:t>
            </a:r>
            <a:r>
              <a:rPr sz="1300" spc="5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</a:t>
            </a:r>
            <a:r>
              <a:rPr sz="13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#JNDA,</a:t>
            </a:r>
            <a:r>
              <a:rPr sz="13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Salon 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International</a:t>
            </a:r>
            <a:r>
              <a:rPr sz="13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3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l’agriculture,</a:t>
            </a:r>
            <a:endParaRPr sz="1300">
              <a:latin typeface="Century Gothic" panose="020B0502020202020204" pitchFamily="34" charset="0"/>
              <a:cs typeface="Verdana"/>
            </a:endParaRPr>
          </a:p>
          <a:p>
            <a:pPr marL="12700" marR="5080" indent="-635" algn="ctr">
              <a:lnSpc>
                <a:spcPts val="1560"/>
              </a:lnSpc>
            </a:pP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foires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agricoles...,</a:t>
            </a:r>
            <a:r>
              <a:rPr sz="13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relayés</a:t>
            </a:r>
            <a:r>
              <a:rPr sz="13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3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 </a:t>
            </a:r>
            <a:r>
              <a:rPr sz="13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presse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sur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nos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réseaux</a:t>
            </a:r>
            <a:r>
              <a:rPr sz="13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sociaux</a:t>
            </a:r>
            <a:endParaRPr sz="13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9999" y="4230004"/>
            <a:ext cx="3162300" cy="2790190"/>
          </a:xfrm>
          <a:custGeom>
            <a:avLst/>
            <a:gdLst/>
            <a:ahLst/>
            <a:cxnLst/>
            <a:rect l="l" t="t" r="r" b="b"/>
            <a:pathLst>
              <a:path w="3162300" h="2790190">
                <a:moveTo>
                  <a:pt x="300959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637599"/>
                </a:lnTo>
                <a:lnTo>
                  <a:pt x="7769" y="2685767"/>
                </a:lnTo>
                <a:lnTo>
                  <a:pt x="29405" y="2727602"/>
                </a:lnTo>
                <a:lnTo>
                  <a:pt x="62396" y="2760593"/>
                </a:lnTo>
                <a:lnTo>
                  <a:pt x="104231" y="2782229"/>
                </a:lnTo>
                <a:lnTo>
                  <a:pt x="152400" y="2789999"/>
                </a:lnTo>
                <a:lnTo>
                  <a:pt x="3009595" y="2789999"/>
                </a:lnTo>
                <a:lnTo>
                  <a:pt x="3057768" y="2782229"/>
                </a:lnTo>
                <a:lnTo>
                  <a:pt x="3099603" y="2760593"/>
                </a:lnTo>
                <a:lnTo>
                  <a:pt x="3132592" y="2727602"/>
                </a:lnTo>
                <a:lnTo>
                  <a:pt x="3154226" y="2685767"/>
                </a:lnTo>
                <a:lnTo>
                  <a:pt x="3161995" y="2637599"/>
                </a:lnTo>
                <a:lnTo>
                  <a:pt x="3161995" y="152400"/>
                </a:lnTo>
                <a:lnTo>
                  <a:pt x="3154226" y="104231"/>
                </a:lnTo>
                <a:lnTo>
                  <a:pt x="3132592" y="62396"/>
                </a:lnTo>
                <a:lnTo>
                  <a:pt x="3099603" y="29405"/>
                </a:lnTo>
                <a:lnTo>
                  <a:pt x="3057768" y="7769"/>
                </a:lnTo>
                <a:lnTo>
                  <a:pt x="3009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54370" y="4997679"/>
            <a:ext cx="2533650" cy="64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80"/>
              </a:lnSpc>
              <a:spcBef>
                <a:spcPts val="100"/>
              </a:spcBef>
            </a:pPr>
            <a:r>
              <a:rPr sz="15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Communication</a:t>
            </a:r>
            <a:r>
              <a:rPr sz="15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positive</a:t>
            </a:r>
            <a:endParaRPr sz="1500">
              <a:latin typeface="Century Gothic" panose="020B0502020202020204" pitchFamily="34" charset="0"/>
              <a:cs typeface="Tahoma"/>
            </a:endParaRPr>
          </a:p>
          <a:p>
            <a:pPr marL="12065" marR="5080" algn="ctr">
              <a:lnSpc>
                <a:spcPts val="1560"/>
              </a:lnSpc>
              <a:spcBef>
                <a:spcPts val="30"/>
              </a:spcBef>
            </a:pPr>
            <a:r>
              <a:rPr sz="1300" b="1" spc="-290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=</a:t>
            </a:r>
            <a:r>
              <a:rPr sz="1300" b="1" spc="-5">
                <a:solidFill>
                  <a:srgbClr val="E86E2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Success</a:t>
            </a:r>
            <a:r>
              <a:rPr sz="13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stories,</a:t>
            </a: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témoignages, </a:t>
            </a:r>
            <a:r>
              <a:rPr sz="13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interviews</a:t>
            </a:r>
            <a:r>
              <a:rPr sz="13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3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reportages</a:t>
            </a:r>
            <a:endParaRPr sz="13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28300" y="3532709"/>
            <a:ext cx="6862445" cy="3325495"/>
            <a:chOff x="1928300" y="3532709"/>
            <a:chExt cx="6862445" cy="3325495"/>
          </a:xfrm>
        </p:grpSpPr>
        <p:sp>
          <p:nvSpPr>
            <p:cNvPr id="11" name="object 11"/>
            <p:cNvSpPr/>
            <p:nvPr/>
          </p:nvSpPr>
          <p:spPr>
            <a:xfrm>
              <a:off x="1934650" y="3539059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4">
                  <a:moveTo>
                    <a:pt x="0" y="0"/>
                  </a:moveTo>
                  <a:lnTo>
                    <a:pt x="0" y="671918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8300" y="421730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1350" y="3539059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4">
                  <a:moveTo>
                    <a:pt x="0" y="0"/>
                  </a:moveTo>
                  <a:lnTo>
                    <a:pt x="0" y="671918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5000" y="421730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84000" y="3539059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4">
                  <a:moveTo>
                    <a:pt x="0" y="0"/>
                  </a:moveTo>
                  <a:lnTo>
                    <a:pt x="0" y="671918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77650" y="421730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0009" y="6354005"/>
              <a:ext cx="392381" cy="50399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604299" y="6391080"/>
            <a:ext cx="10928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>
                <a:solidFill>
                  <a:srgbClr val="231F20"/>
                </a:solidFill>
                <a:latin typeface="Verdana"/>
                <a:cs typeface="Verdana"/>
              </a:rPr>
              <a:t>Sous</a:t>
            </a:r>
            <a:r>
              <a:rPr sz="7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7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>
                <a:solidFill>
                  <a:srgbClr val="231F20"/>
                </a:solidFill>
                <a:latin typeface="Verdana"/>
                <a:cs typeface="Verdana"/>
              </a:rPr>
              <a:t>haut</a:t>
            </a:r>
            <a:r>
              <a:rPr sz="7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10">
                <a:solidFill>
                  <a:srgbClr val="231F20"/>
                </a:solidFill>
                <a:latin typeface="Verdana"/>
                <a:cs typeface="Verdana"/>
              </a:rPr>
              <a:t>patronage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70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7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10">
                <a:solidFill>
                  <a:srgbClr val="231F20"/>
                </a:solidFill>
                <a:latin typeface="Verdana"/>
                <a:cs typeface="Verdana"/>
              </a:rPr>
              <a:t>Ministère</a:t>
            </a:r>
            <a:endParaRPr sz="700">
              <a:latin typeface="Verdana"/>
              <a:cs typeface="Verdana"/>
            </a:endParaRPr>
          </a:p>
          <a:p>
            <a:pPr marL="12700" marR="155575">
              <a:lnSpc>
                <a:spcPct val="100000"/>
              </a:lnSpc>
            </a:pPr>
            <a:r>
              <a:rPr sz="7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10">
                <a:solidFill>
                  <a:srgbClr val="231F20"/>
                </a:solidFill>
                <a:latin typeface="Verdana"/>
                <a:cs typeface="Verdana"/>
              </a:rPr>
              <a:t>l’Agriculture</a:t>
            </a:r>
            <a:r>
              <a:rPr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00" spc="-25">
                <a:solidFill>
                  <a:srgbClr val="231F20"/>
                </a:solidFill>
                <a:latin typeface="Verdana"/>
                <a:cs typeface="Verdana"/>
              </a:rPr>
              <a:t> de </a:t>
            </a:r>
            <a:r>
              <a:rPr sz="700" spc="-10">
                <a:solidFill>
                  <a:srgbClr val="231F20"/>
                </a:solidFill>
                <a:latin typeface="Verdana"/>
                <a:cs typeface="Verdana"/>
              </a:rPr>
              <a:t>l’Alimentation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20773" y="4488381"/>
            <a:ext cx="8332470" cy="2294890"/>
            <a:chOff x="1720773" y="4488381"/>
            <a:chExt cx="8332470" cy="2294890"/>
          </a:xfrm>
        </p:grpSpPr>
        <p:sp>
          <p:nvSpPr>
            <p:cNvPr id="43" name="object 43"/>
            <p:cNvSpPr/>
            <p:nvPr/>
          </p:nvSpPr>
          <p:spPr>
            <a:xfrm>
              <a:off x="6045657" y="6429362"/>
              <a:ext cx="286385" cy="354330"/>
            </a:xfrm>
            <a:custGeom>
              <a:avLst/>
              <a:gdLst/>
              <a:ahLst/>
              <a:cxnLst/>
              <a:rect l="l" t="t" r="r" b="b"/>
              <a:pathLst>
                <a:path w="286385" h="354329">
                  <a:moveTo>
                    <a:pt x="11468" y="152069"/>
                  </a:moveTo>
                  <a:lnTo>
                    <a:pt x="8902" y="149504"/>
                  </a:lnTo>
                  <a:lnTo>
                    <a:pt x="2565" y="149504"/>
                  </a:lnTo>
                  <a:lnTo>
                    <a:pt x="0" y="152069"/>
                  </a:lnTo>
                  <a:lnTo>
                    <a:pt x="0" y="158394"/>
                  </a:lnTo>
                  <a:lnTo>
                    <a:pt x="2565" y="160959"/>
                  </a:lnTo>
                  <a:lnTo>
                    <a:pt x="8902" y="160959"/>
                  </a:lnTo>
                  <a:lnTo>
                    <a:pt x="11468" y="158394"/>
                  </a:lnTo>
                  <a:lnTo>
                    <a:pt x="11468" y="155232"/>
                  </a:lnTo>
                  <a:lnTo>
                    <a:pt x="11468" y="152069"/>
                  </a:lnTo>
                  <a:close/>
                </a:path>
                <a:path w="286385" h="354329">
                  <a:moveTo>
                    <a:pt x="30810" y="131229"/>
                  </a:moveTo>
                  <a:lnTo>
                    <a:pt x="28244" y="128663"/>
                  </a:lnTo>
                  <a:lnTo>
                    <a:pt x="21907" y="128663"/>
                  </a:lnTo>
                  <a:lnTo>
                    <a:pt x="19342" y="131229"/>
                  </a:lnTo>
                  <a:lnTo>
                    <a:pt x="19342" y="137553"/>
                  </a:lnTo>
                  <a:lnTo>
                    <a:pt x="21907" y="140119"/>
                  </a:lnTo>
                  <a:lnTo>
                    <a:pt x="28244" y="140119"/>
                  </a:lnTo>
                  <a:lnTo>
                    <a:pt x="30810" y="137553"/>
                  </a:lnTo>
                  <a:lnTo>
                    <a:pt x="30810" y="134391"/>
                  </a:lnTo>
                  <a:lnTo>
                    <a:pt x="30810" y="131229"/>
                  </a:lnTo>
                  <a:close/>
                </a:path>
                <a:path w="286385" h="354329">
                  <a:moveTo>
                    <a:pt x="42722" y="229489"/>
                  </a:moveTo>
                  <a:lnTo>
                    <a:pt x="40157" y="226923"/>
                  </a:lnTo>
                  <a:lnTo>
                    <a:pt x="33820" y="226923"/>
                  </a:lnTo>
                  <a:lnTo>
                    <a:pt x="31254" y="229489"/>
                  </a:lnTo>
                  <a:lnTo>
                    <a:pt x="31254" y="235813"/>
                  </a:lnTo>
                  <a:lnTo>
                    <a:pt x="33820" y="238379"/>
                  </a:lnTo>
                  <a:lnTo>
                    <a:pt x="40157" y="238379"/>
                  </a:lnTo>
                  <a:lnTo>
                    <a:pt x="42722" y="235813"/>
                  </a:lnTo>
                  <a:lnTo>
                    <a:pt x="42722" y="232651"/>
                  </a:lnTo>
                  <a:lnTo>
                    <a:pt x="42722" y="229489"/>
                  </a:lnTo>
                  <a:close/>
                </a:path>
                <a:path w="286385" h="354329">
                  <a:moveTo>
                    <a:pt x="43472" y="187058"/>
                  </a:moveTo>
                  <a:lnTo>
                    <a:pt x="40906" y="184492"/>
                  </a:lnTo>
                  <a:lnTo>
                    <a:pt x="34569" y="184492"/>
                  </a:lnTo>
                  <a:lnTo>
                    <a:pt x="32004" y="187058"/>
                  </a:lnTo>
                  <a:lnTo>
                    <a:pt x="32004" y="193382"/>
                  </a:lnTo>
                  <a:lnTo>
                    <a:pt x="34569" y="195948"/>
                  </a:lnTo>
                  <a:lnTo>
                    <a:pt x="40906" y="195948"/>
                  </a:lnTo>
                  <a:lnTo>
                    <a:pt x="43472" y="193382"/>
                  </a:lnTo>
                  <a:lnTo>
                    <a:pt x="43472" y="190220"/>
                  </a:lnTo>
                  <a:lnTo>
                    <a:pt x="43472" y="187058"/>
                  </a:lnTo>
                  <a:close/>
                </a:path>
                <a:path w="286385" h="354329">
                  <a:moveTo>
                    <a:pt x="47193" y="268935"/>
                  </a:moveTo>
                  <a:lnTo>
                    <a:pt x="44627" y="266369"/>
                  </a:lnTo>
                  <a:lnTo>
                    <a:pt x="38290" y="266369"/>
                  </a:lnTo>
                  <a:lnTo>
                    <a:pt x="35725" y="268935"/>
                  </a:lnTo>
                  <a:lnTo>
                    <a:pt x="35725" y="275259"/>
                  </a:lnTo>
                  <a:lnTo>
                    <a:pt x="38290" y="277825"/>
                  </a:lnTo>
                  <a:lnTo>
                    <a:pt x="44627" y="277825"/>
                  </a:lnTo>
                  <a:lnTo>
                    <a:pt x="47193" y="275259"/>
                  </a:lnTo>
                  <a:lnTo>
                    <a:pt x="47193" y="272097"/>
                  </a:lnTo>
                  <a:lnTo>
                    <a:pt x="47193" y="268935"/>
                  </a:lnTo>
                  <a:close/>
                </a:path>
                <a:path w="286385" h="354329">
                  <a:moveTo>
                    <a:pt x="48679" y="309130"/>
                  </a:moveTo>
                  <a:lnTo>
                    <a:pt x="46113" y="306565"/>
                  </a:lnTo>
                  <a:lnTo>
                    <a:pt x="39776" y="306565"/>
                  </a:lnTo>
                  <a:lnTo>
                    <a:pt x="37211" y="309130"/>
                  </a:lnTo>
                  <a:lnTo>
                    <a:pt x="37211" y="315455"/>
                  </a:lnTo>
                  <a:lnTo>
                    <a:pt x="39776" y="318020"/>
                  </a:lnTo>
                  <a:lnTo>
                    <a:pt x="46113" y="318020"/>
                  </a:lnTo>
                  <a:lnTo>
                    <a:pt x="48679" y="315455"/>
                  </a:lnTo>
                  <a:lnTo>
                    <a:pt x="48679" y="312293"/>
                  </a:lnTo>
                  <a:lnTo>
                    <a:pt x="48679" y="309130"/>
                  </a:lnTo>
                  <a:close/>
                </a:path>
                <a:path w="286385" h="354329">
                  <a:moveTo>
                    <a:pt x="50215" y="126606"/>
                  </a:moveTo>
                  <a:lnTo>
                    <a:pt x="47650" y="124040"/>
                  </a:lnTo>
                  <a:lnTo>
                    <a:pt x="44958" y="124040"/>
                  </a:lnTo>
                  <a:lnTo>
                    <a:pt x="44958" y="120992"/>
                  </a:lnTo>
                  <a:lnTo>
                    <a:pt x="44958" y="117830"/>
                  </a:lnTo>
                  <a:lnTo>
                    <a:pt x="42392" y="115265"/>
                  </a:lnTo>
                  <a:lnTo>
                    <a:pt x="36068" y="115265"/>
                  </a:lnTo>
                  <a:lnTo>
                    <a:pt x="33489" y="117830"/>
                  </a:lnTo>
                  <a:lnTo>
                    <a:pt x="33489" y="124155"/>
                  </a:lnTo>
                  <a:lnTo>
                    <a:pt x="36068" y="126720"/>
                  </a:lnTo>
                  <a:lnTo>
                    <a:pt x="38747" y="126720"/>
                  </a:lnTo>
                  <a:lnTo>
                    <a:pt x="38747" y="132930"/>
                  </a:lnTo>
                  <a:lnTo>
                    <a:pt x="41313" y="135496"/>
                  </a:lnTo>
                  <a:lnTo>
                    <a:pt x="47650" y="135496"/>
                  </a:lnTo>
                  <a:lnTo>
                    <a:pt x="50215" y="132930"/>
                  </a:lnTo>
                  <a:lnTo>
                    <a:pt x="50215" y="129768"/>
                  </a:lnTo>
                  <a:lnTo>
                    <a:pt x="50215" y="126606"/>
                  </a:lnTo>
                  <a:close/>
                </a:path>
                <a:path w="286385" h="354329">
                  <a:moveTo>
                    <a:pt x="51663" y="344868"/>
                  </a:moveTo>
                  <a:lnTo>
                    <a:pt x="49098" y="342303"/>
                  </a:lnTo>
                  <a:lnTo>
                    <a:pt x="42760" y="342303"/>
                  </a:lnTo>
                  <a:lnTo>
                    <a:pt x="40195" y="344868"/>
                  </a:lnTo>
                  <a:lnTo>
                    <a:pt x="40195" y="351193"/>
                  </a:lnTo>
                  <a:lnTo>
                    <a:pt x="42760" y="353758"/>
                  </a:lnTo>
                  <a:lnTo>
                    <a:pt x="49098" y="353758"/>
                  </a:lnTo>
                  <a:lnTo>
                    <a:pt x="51663" y="351193"/>
                  </a:lnTo>
                  <a:lnTo>
                    <a:pt x="51663" y="348030"/>
                  </a:lnTo>
                  <a:lnTo>
                    <a:pt x="51663" y="344868"/>
                  </a:lnTo>
                  <a:close/>
                </a:path>
                <a:path w="286385" h="354329">
                  <a:moveTo>
                    <a:pt x="52400" y="158762"/>
                  </a:moveTo>
                  <a:lnTo>
                    <a:pt x="49834" y="156197"/>
                  </a:lnTo>
                  <a:lnTo>
                    <a:pt x="43497" y="156197"/>
                  </a:lnTo>
                  <a:lnTo>
                    <a:pt x="40932" y="158762"/>
                  </a:lnTo>
                  <a:lnTo>
                    <a:pt x="40932" y="165087"/>
                  </a:lnTo>
                  <a:lnTo>
                    <a:pt x="43497" y="167652"/>
                  </a:lnTo>
                  <a:lnTo>
                    <a:pt x="49834" y="167652"/>
                  </a:lnTo>
                  <a:lnTo>
                    <a:pt x="52400" y="165087"/>
                  </a:lnTo>
                  <a:lnTo>
                    <a:pt x="52400" y="161925"/>
                  </a:lnTo>
                  <a:lnTo>
                    <a:pt x="52400" y="158762"/>
                  </a:lnTo>
                  <a:close/>
                </a:path>
                <a:path w="286385" h="354329">
                  <a:moveTo>
                    <a:pt x="53149" y="145364"/>
                  </a:moveTo>
                  <a:lnTo>
                    <a:pt x="50584" y="142798"/>
                  </a:lnTo>
                  <a:lnTo>
                    <a:pt x="44246" y="142798"/>
                  </a:lnTo>
                  <a:lnTo>
                    <a:pt x="41681" y="145364"/>
                  </a:lnTo>
                  <a:lnTo>
                    <a:pt x="41681" y="151688"/>
                  </a:lnTo>
                  <a:lnTo>
                    <a:pt x="44246" y="154254"/>
                  </a:lnTo>
                  <a:lnTo>
                    <a:pt x="50584" y="154254"/>
                  </a:lnTo>
                  <a:lnTo>
                    <a:pt x="53149" y="151688"/>
                  </a:lnTo>
                  <a:lnTo>
                    <a:pt x="53149" y="148526"/>
                  </a:lnTo>
                  <a:lnTo>
                    <a:pt x="53149" y="145364"/>
                  </a:lnTo>
                  <a:close/>
                </a:path>
                <a:path w="286385" h="354329">
                  <a:moveTo>
                    <a:pt x="59842" y="111874"/>
                  </a:moveTo>
                  <a:lnTo>
                    <a:pt x="57277" y="109308"/>
                  </a:lnTo>
                  <a:lnTo>
                    <a:pt x="50939" y="109308"/>
                  </a:lnTo>
                  <a:lnTo>
                    <a:pt x="48374" y="111874"/>
                  </a:lnTo>
                  <a:lnTo>
                    <a:pt x="48374" y="118198"/>
                  </a:lnTo>
                  <a:lnTo>
                    <a:pt x="50939" y="120764"/>
                  </a:lnTo>
                  <a:lnTo>
                    <a:pt x="57277" y="120764"/>
                  </a:lnTo>
                  <a:lnTo>
                    <a:pt x="59842" y="118198"/>
                  </a:lnTo>
                  <a:lnTo>
                    <a:pt x="59842" y="115036"/>
                  </a:lnTo>
                  <a:lnTo>
                    <a:pt x="59842" y="111874"/>
                  </a:lnTo>
                  <a:close/>
                </a:path>
                <a:path w="286385" h="354329">
                  <a:moveTo>
                    <a:pt x="63563" y="219811"/>
                  </a:moveTo>
                  <a:lnTo>
                    <a:pt x="60998" y="217246"/>
                  </a:lnTo>
                  <a:lnTo>
                    <a:pt x="54660" y="217246"/>
                  </a:lnTo>
                  <a:lnTo>
                    <a:pt x="52095" y="219811"/>
                  </a:lnTo>
                  <a:lnTo>
                    <a:pt x="52095" y="226136"/>
                  </a:lnTo>
                  <a:lnTo>
                    <a:pt x="54660" y="228701"/>
                  </a:lnTo>
                  <a:lnTo>
                    <a:pt x="60998" y="228701"/>
                  </a:lnTo>
                  <a:lnTo>
                    <a:pt x="63563" y="226136"/>
                  </a:lnTo>
                  <a:lnTo>
                    <a:pt x="63563" y="222973"/>
                  </a:lnTo>
                  <a:lnTo>
                    <a:pt x="63563" y="219811"/>
                  </a:lnTo>
                  <a:close/>
                </a:path>
                <a:path w="286385" h="354329">
                  <a:moveTo>
                    <a:pt x="63715" y="48399"/>
                  </a:moveTo>
                  <a:lnTo>
                    <a:pt x="61150" y="45834"/>
                  </a:lnTo>
                  <a:lnTo>
                    <a:pt x="54813" y="45834"/>
                  </a:lnTo>
                  <a:lnTo>
                    <a:pt x="52247" y="48399"/>
                  </a:lnTo>
                  <a:lnTo>
                    <a:pt x="52247" y="54724"/>
                  </a:lnTo>
                  <a:lnTo>
                    <a:pt x="54813" y="57289"/>
                  </a:lnTo>
                  <a:lnTo>
                    <a:pt x="61150" y="57289"/>
                  </a:lnTo>
                  <a:lnTo>
                    <a:pt x="63715" y="54724"/>
                  </a:lnTo>
                  <a:lnTo>
                    <a:pt x="63715" y="51562"/>
                  </a:lnTo>
                  <a:lnTo>
                    <a:pt x="63715" y="48399"/>
                  </a:lnTo>
                  <a:close/>
                </a:path>
                <a:path w="286385" h="354329">
                  <a:moveTo>
                    <a:pt x="71755" y="77635"/>
                  </a:moveTo>
                  <a:lnTo>
                    <a:pt x="69189" y="75057"/>
                  </a:lnTo>
                  <a:lnTo>
                    <a:pt x="62852" y="75057"/>
                  </a:lnTo>
                  <a:lnTo>
                    <a:pt x="60286" y="77635"/>
                  </a:lnTo>
                  <a:lnTo>
                    <a:pt x="60286" y="83959"/>
                  </a:lnTo>
                  <a:lnTo>
                    <a:pt x="62852" y="86525"/>
                  </a:lnTo>
                  <a:lnTo>
                    <a:pt x="69189" y="86525"/>
                  </a:lnTo>
                  <a:lnTo>
                    <a:pt x="71755" y="83959"/>
                  </a:lnTo>
                  <a:lnTo>
                    <a:pt x="71755" y="80797"/>
                  </a:lnTo>
                  <a:lnTo>
                    <a:pt x="71755" y="77635"/>
                  </a:lnTo>
                  <a:close/>
                </a:path>
                <a:path w="286385" h="354329">
                  <a:moveTo>
                    <a:pt x="81432" y="94754"/>
                  </a:moveTo>
                  <a:lnTo>
                    <a:pt x="78867" y="92189"/>
                  </a:lnTo>
                  <a:lnTo>
                    <a:pt x="72529" y="92189"/>
                  </a:lnTo>
                  <a:lnTo>
                    <a:pt x="69964" y="94754"/>
                  </a:lnTo>
                  <a:lnTo>
                    <a:pt x="69964" y="96685"/>
                  </a:lnTo>
                  <a:lnTo>
                    <a:pt x="69189" y="95897"/>
                  </a:lnTo>
                  <a:lnTo>
                    <a:pt x="62852" y="95897"/>
                  </a:lnTo>
                  <a:lnTo>
                    <a:pt x="60286" y="98475"/>
                  </a:lnTo>
                  <a:lnTo>
                    <a:pt x="60286" y="104800"/>
                  </a:lnTo>
                  <a:lnTo>
                    <a:pt x="62852" y="107365"/>
                  </a:lnTo>
                  <a:lnTo>
                    <a:pt x="69189" y="107365"/>
                  </a:lnTo>
                  <a:lnTo>
                    <a:pt x="71755" y="104800"/>
                  </a:lnTo>
                  <a:lnTo>
                    <a:pt x="71755" y="102870"/>
                  </a:lnTo>
                  <a:lnTo>
                    <a:pt x="72529" y="103644"/>
                  </a:lnTo>
                  <a:lnTo>
                    <a:pt x="78867" y="103644"/>
                  </a:lnTo>
                  <a:lnTo>
                    <a:pt x="81432" y="101079"/>
                  </a:lnTo>
                  <a:lnTo>
                    <a:pt x="81432" y="97917"/>
                  </a:lnTo>
                  <a:lnTo>
                    <a:pt x="81432" y="94754"/>
                  </a:lnTo>
                  <a:close/>
                </a:path>
                <a:path w="286385" h="354329">
                  <a:moveTo>
                    <a:pt x="83667" y="239166"/>
                  </a:moveTo>
                  <a:lnTo>
                    <a:pt x="81102" y="236588"/>
                  </a:lnTo>
                  <a:lnTo>
                    <a:pt x="74764" y="236588"/>
                  </a:lnTo>
                  <a:lnTo>
                    <a:pt x="72199" y="239166"/>
                  </a:lnTo>
                  <a:lnTo>
                    <a:pt x="72199" y="245491"/>
                  </a:lnTo>
                  <a:lnTo>
                    <a:pt x="74764" y="248056"/>
                  </a:lnTo>
                  <a:lnTo>
                    <a:pt x="81102" y="248056"/>
                  </a:lnTo>
                  <a:lnTo>
                    <a:pt x="83667" y="245491"/>
                  </a:lnTo>
                  <a:lnTo>
                    <a:pt x="83667" y="242328"/>
                  </a:lnTo>
                  <a:lnTo>
                    <a:pt x="83667" y="239166"/>
                  </a:lnTo>
                  <a:close/>
                </a:path>
                <a:path w="286385" h="354329">
                  <a:moveTo>
                    <a:pt x="84416" y="330720"/>
                  </a:moveTo>
                  <a:lnTo>
                    <a:pt x="81851" y="328155"/>
                  </a:lnTo>
                  <a:lnTo>
                    <a:pt x="75526" y="328155"/>
                  </a:lnTo>
                  <a:lnTo>
                    <a:pt x="72948" y="330720"/>
                  </a:lnTo>
                  <a:lnTo>
                    <a:pt x="72948" y="337045"/>
                  </a:lnTo>
                  <a:lnTo>
                    <a:pt x="75526" y="339610"/>
                  </a:lnTo>
                  <a:lnTo>
                    <a:pt x="81851" y="339610"/>
                  </a:lnTo>
                  <a:lnTo>
                    <a:pt x="84416" y="337045"/>
                  </a:lnTo>
                  <a:lnTo>
                    <a:pt x="84416" y="333883"/>
                  </a:lnTo>
                  <a:lnTo>
                    <a:pt x="84416" y="330720"/>
                  </a:lnTo>
                  <a:close/>
                </a:path>
                <a:path w="286385" h="354329">
                  <a:moveTo>
                    <a:pt x="88138" y="260743"/>
                  </a:moveTo>
                  <a:lnTo>
                    <a:pt x="85572" y="258178"/>
                  </a:lnTo>
                  <a:lnTo>
                    <a:pt x="79235" y="258178"/>
                  </a:lnTo>
                  <a:lnTo>
                    <a:pt x="76669" y="260743"/>
                  </a:lnTo>
                  <a:lnTo>
                    <a:pt x="76669" y="267068"/>
                  </a:lnTo>
                  <a:lnTo>
                    <a:pt x="79235" y="269633"/>
                  </a:lnTo>
                  <a:lnTo>
                    <a:pt x="85572" y="269633"/>
                  </a:lnTo>
                  <a:lnTo>
                    <a:pt x="88138" y="267068"/>
                  </a:lnTo>
                  <a:lnTo>
                    <a:pt x="88138" y="263906"/>
                  </a:lnTo>
                  <a:lnTo>
                    <a:pt x="88138" y="260743"/>
                  </a:lnTo>
                  <a:close/>
                </a:path>
                <a:path w="286385" h="354329">
                  <a:moveTo>
                    <a:pt x="93345" y="82092"/>
                  </a:moveTo>
                  <a:lnTo>
                    <a:pt x="90779" y="79527"/>
                  </a:lnTo>
                  <a:lnTo>
                    <a:pt x="84442" y="79527"/>
                  </a:lnTo>
                  <a:lnTo>
                    <a:pt x="81876" y="82092"/>
                  </a:lnTo>
                  <a:lnTo>
                    <a:pt x="81876" y="88417"/>
                  </a:lnTo>
                  <a:lnTo>
                    <a:pt x="84442" y="90982"/>
                  </a:lnTo>
                  <a:lnTo>
                    <a:pt x="90779" y="90982"/>
                  </a:lnTo>
                  <a:lnTo>
                    <a:pt x="93345" y="88417"/>
                  </a:lnTo>
                  <a:lnTo>
                    <a:pt x="93345" y="85255"/>
                  </a:lnTo>
                  <a:lnTo>
                    <a:pt x="93345" y="82092"/>
                  </a:lnTo>
                  <a:close/>
                </a:path>
                <a:path w="286385" h="354329">
                  <a:moveTo>
                    <a:pt x="108978" y="260007"/>
                  </a:moveTo>
                  <a:lnTo>
                    <a:pt x="106413" y="257441"/>
                  </a:lnTo>
                  <a:lnTo>
                    <a:pt x="100076" y="257441"/>
                  </a:lnTo>
                  <a:lnTo>
                    <a:pt x="97510" y="260007"/>
                  </a:lnTo>
                  <a:lnTo>
                    <a:pt x="97510" y="266331"/>
                  </a:lnTo>
                  <a:lnTo>
                    <a:pt x="100076" y="268897"/>
                  </a:lnTo>
                  <a:lnTo>
                    <a:pt x="106413" y="268897"/>
                  </a:lnTo>
                  <a:lnTo>
                    <a:pt x="108978" y="266331"/>
                  </a:lnTo>
                  <a:lnTo>
                    <a:pt x="108978" y="263169"/>
                  </a:lnTo>
                  <a:lnTo>
                    <a:pt x="108978" y="260007"/>
                  </a:lnTo>
                  <a:close/>
                </a:path>
                <a:path w="286385" h="354329">
                  <a:moveTo>
                    <a:pt x="113436" y="67208"/>
                  </a:moveTo>
                  <a:lnTo>
                    <a:pt x="110871" y="64643"/>
                  </a:lnTo>
                  <a:lnTo>
                    <a:pt x="104533" y="64643"/>
                  </a:lnTo>
                  <a:lnTo>
                    <a:pt x="101968" y="67208"/>
                  </a:lnTo>
                  <a:lnTo>
                    <a:pt x="101968" y="73533"/>
                  </a:lnTo>
                  <a:lnTo>
                    <a:pt x="104533" y="76098"/>
                  </a:lnTo>
                  <a:lnTo>
                    <a:pt x="110871" y="76098"/>
                  </a:lnTo>
                  <a:lnTo>
                    <a:pt x="113436" y="73533"/>
                  </a:lnTo>
                  <a:lnTo>
                    <a:pt x="113436" y="70370"/>
                  </a:lnTo>
                  <a:lnTo>
                    <a:pt x="113436" y="67208"/>
                  </a:lnTo>
                  <a:close/>
                </a:path>
                <a:path w="286385" h="354329">
                  <a:moveTo>
                    <a:pt x="117157" y="326250"/>
                  </a:moveTo>
                  <a:lnTo>
                    <a:pt x="114592" y="323684"/>
                  </a:lnTo>
                  <a:lnTo>
                    <a:pt x="108254" y="323684"/>
                  </a:lnTo>
                  <a:lnTo>
                    <a:pt x="105689" y="326250"/>
                  </a:lnTo>
                  <a:lnTo>
                    <a:pt x="105689" y="332574"/>
                  </a:lnTo>
                  <a:lnTo>
                    <a:pt x="108254" y="335140"/>
                  </a:lnTo>
                  <a:lnTo>
                    <a:pt x="114592" y="335140"/>
                  </a:lnTo>
                  <a:lnTo>
                    <a:pt x="117157" y="332574"/>
                  </a:lnTo>
                  <a:lnTo>
                    <a:pt x="117157" y="329412"/>
                  </a:lnTo>
                  <a:lnTo>
                    <a:pt x="117157" y="326250"/>
                  </a:lnTo>
                  <a:close/>
                </a:path>
                <a:path w="286385" h="354329">
                  <a:moveTo>
                    <a:pt x="122961" y="2565"/>
                  </a:moveTo>
                  <a:lnTo>
                    <a:pt x="120396" y="0"/>
                  </a:lnTo>
                  <a:lnTo>
                    <a:pt x="114058" y="0"/>
                  </a:lnTo>
                  <a:lnTo>
                    <a:pt x="111493" y="2565"/>
                  </a:lnTo>
                  <a:lnTo>
                    <a:pt x="111493" y="8890"/>
                  </a:lnTo>
                  <a:lnTo>
                    <a:pt x="114058" y="11455"/>
                  </a:lnTo>
                  <a:lnTo>
                    <a:pt x="120396" y="11455"/>
                  </a:lnTo>
                  <a:lnTo>
                    <a:pt x="122961" y="8890"/>
                  </a:lnTo>
                  <a:lnTo>
                    <a:pt x="122961" y="5727"/>
                  </a:lnTo>
                  <a:lnTo>
                    <a:pt x="122961" y="2565"/>
                  </a:lnTo>
                  <a:close/>
                </a:path>
                <a:path w="286385" h="354329">
                  <a:moveTo>
                    <a:pt x="149174" y="52324"/>
                  </a:moveTo>
                  <a:lnTo>
                    <a:pt x="146608" y="49745"/>
                  </a:lnTo>
                  <a:lnTo>
                    <a:pt x="140284" y="49745"/>
                  </a:lnTo>
                  <a:lnTo>
                    <a:pt x="137706" y="52324"/>
                  </a:lnTo>
                  <a:lnTo>
                    <a:pt x="137706" y="58648"/>
                  </a:lnTo>
                  <a:lnTo>
                    <a:pt x="140284" y="61214"/>
                  </a:lnTo>
                  <a:lnTo>
                    <a:pt x="146608" y="61214"/>
                  </a:lnTo>
                  <a:lnTo>
                    <a:pt x="149174" y="58648"/>
                  </a:lnTo>
                  <a:lnTo>
                    <a:pt x="149174" y="55486"/>
                  </a:lnTo>
                  <a:lnTo>
                    <a:pt x="149174" y="52324"/>
                  </a:lnTo>
                  <a:close/>
                </a:path>
                <a:path w="286385" h="354329">
                  <a:moveTo>
                    <a:pt x="152146" y="288290"/>
                  </a:moveTo>
                  <a:lnTo>
                    <a:pt x="149580" y="285724"/>
                  </a:lnTo>
                  <a:lnTo>
                    <a:pt x="145402" y="285724"/>
                  </a:lnTo>
                  <a:lnTo>
                    <a:pt x="146939" y="284187"/>
                  </a:lnTo>
                  <a:lnTo>
                    <a:pt x="146939" y="281025"/>
                  </a:lnTo>
                  <a:lnTo>
                    <a:pt x="146939" y="277863"/>
                  </a:lnTo>
                  <a:lnTo>
                    <a:pt x="144373" y="275297"/>
                  </a:lnTo>
                  <a:lnTo>
                    <a:pt x="143217" y="275297"/>
                  </a:lnTo>
                  <a:lnTo>
                    <a:pt x="143217" y="272846"/>
                  </a:lnTo>
                  <a:lnTo>
                    <a:pt x="143217" y="269684"/>
                  </a:lnTo>
                  <a:lnTo>
                    <a:pt x="140652" y="267119"/>
                  </a:lnTo>
                  <a:lnTo>
                    <a:pt x="134315" y="267119"/>
                  </a:lnTo>
                  <a:lnTo>
                    <a:pt x="131749" y="269684"/>
                  </a:lnTo>
                  <a:lnTo>
                    <a:pt x="131749" y="276009"/>
                  </a:lnTo>
                  <a:lnTo>
                    <a:pt x="134315" y="278574"/>
                  </a:lnTo>
                  <a:lnTo>
                    <a:pt x="135470" y="278574"/>
                  </a:lnTo>
                  <a:lnTo>
                    <a:pt x="135470" y="284187"/>
                  </a:lnTo>
                  <a:lnTo>
                    <a:pt x="138036" y="286753"/>
                  </a:lnTo>
                  <a:lnTo>
                    <a:pt x="142214" y="286753"/>
                  </a:lnTo>
                  <a:lnTo>
                    <a:pt x="140677" y="288290"/>
                  </a:lnTo>
                  <a:lnTo>
                    <a:pt x="140677" y="294614"/>
                  </a:lnTo>
                  <a:lnTo>
                    <a:pt x="139522" y="294652"/>
                  </a:lnTo>
                  <a:lnTo>
                    <a:pt x="136956" y="297218"/>
                  </a:lnTo>
                  <a:lnTo>
                    <a:pt x="136956" y="303542"/>
                  </a:lnTo>
                  <a:lnTo>
                    <a:pt x="139522" y="306108"/>
                  </a:lnTo>
                  <a:lnTo>
                    <a:pt x="145859" y="306108"/>
                  </a:lnTo>
                  <a:lnTo>
                    <a:pt x="148424" y="303542"/>
                  </a:lnTo>
                  <a:lnTo>
                    <a:pt x="148424" y="300380"/>
                  </a:lnTo>
                  <a:lnTo>
                    <a:pt x="148424" y="297218"/>
                  </a:lnTo>
                  <a:lnTo>
                    <a:pt x="149580" y="297192"/>
                  </a:lnTo>
                  <a:lnTo>
                    <a:pt x="152146" y="294614"/>
                  </a:lnTo>
                  <a:lnTo>
                    <a:pt x="152146" y="291452"/>
                  </a:lnTo>
                  <a:lnTo>
                    <a:pt x="152146" y="288290"/>
                  </a:lnTo>
                  <a:close/>
                </a:path>
                <a:path w="286385" h="354329">
                  <a:moveTo>
                    <a:pt x="159588" y="310616"/>
                  </a:moveTo>
                  <a:lnTo>
                    <a:pt x="157022" y="308051"/>
                  </a:lnTo>
                  <a:lnTo>
                    <a:pt x="150698" y="308051"/>
                  </a:lnTo>
                  <a:lnTo>
                    <a:pt x="148132" y="310616"/>
                  </a:lnTo>
                  <a:lnTo>
                    <a:pt x="148132" y="316941"/>
                  </a:lnTo>
                  <a:lnTo>
                    <a:pt x="150698" y="319506"/>
                  </a:lnTo>
                  <a:lnTo>
                    <a:pt x="157022" y="319506"/>
                  </a:lnTo>
                  <a:lnTo>
                    <a:pt x="159588" y="316941"/>
                  </a:lnTo>
                  <a:lnTo>
                    <a:pt x="159588" y="313778"/>
                  </a:lnTo>
                  <a:lnTo>
                    <a:pt x="159588" y="310616"/>
                  </a:lnTo>
                  <a:close/>
                </a:path>
                <a:path w="286385" h="354329">
                  <a:moveTo>
                    <a:pt x="161823" y="279349"/>
                  </a:moveTo>
                  <a:lnTo>
                    <a:pt x="159258" y="276783"/>
                  </a:lnTo>
                  <a:lnTo>
                    <a:pt x="152920" y="276783"/>
                  </a:lnTo>
                  <a:lnTo>
                    <a:pt x="150355" y="279349"/>
                  </a:lnTo>
                  <a:lnTo>
                    <a:pt x="150355" y="285673"/>
                  </a:lnTo>
                  <a:lnTo>
                    <a:pt x="152920" y="288239"/>
                  </a:lnTo>
                  <a:lnTo>
                    <a:pt x="159258" y="288239"/>
                  </a:lnTo>
                  <a:lnTo>
                    <a:pt x="161823" y="285673"/>
                  </a:lnTo>
                  <a:lnTo>
                    <a:pt x="161823" y="282511"/>
                  </a:lnTo>
                  <a:lnTo>
                    <a:pt x="161823" y="279349"/>
                  </a:lnTo>
                  <a:close/>
                </a:path>
                <a:path w="286385" h="354329">
                  <a:moveTo>
                    <a:pt x="163309" y="46367"/>
                  </a:moveTo>
                  <a:lnTo>
                    <a:pt x="160743" y="43802"/>
                  </a:lnTo>
                  <a:lnTo>
                    <a:pt x="154406" y="43802"/>
                  </a:lnTo>
                  <a:lnTo>
                    <a:pt x="151841" y="46367"/>
                  </a:lnTo>
                  <a:lnTo>
                    <a:pt x="151841" y="52692"/>
                  </a:lnTo>
                  <a:lnTo>
                    <a:pt x="154406" y="55257"/>
                  </a:lnTo>
                  <a:lnTo>
                    <a:pt x="160743" y="55257"/>
                  </a:lnTo>
                  <a:lnTo>
                    <a:pt x="163309" y="52692"/>
                  </a:lnTo>
                  <a:lnTo>
                    <a:pt x="163309" y="49530"/>
                  </a:lnTo>
                  <a:lnTo>
                    <a:pt x="163309" y="46367"/>
                  </a:lnTo>
                  <a:close/>
                </a:path>
                <a:path w="286385" h="354329">
                  <a:moveTo>
                    <a:pt x="165544" y="59766"/>
                  </a:moveTo>
                  <a:lnTo>
                    <a:pt x="162979" y="57200"/>
                  </a:lnTo>
                  <a:lnTo>
                    <a:pt x="156641" y="57200"/>
                  </a:lnTo>
                  <a:lnTo>
                    <a:pt x="154076" y="59766"/>
                  </a:lnTo>
                  <a:lnTo>
                    <a:pt x="154076" y="66090"/>
                  </a:lnTo>
                  <a:lnTo>
                    <a:pt x="156641" y="68656"/>
                  </a:lnTo>
                  <a:lnTo>
                    <a:pt x="162979" y="68656"/>
                  </a:lnTo>
                  <a:lnTo>
                    <a:pt x="165544" y="66090"/>
                  </a:lnTo>
                  <a:lnTo>
                    <a:pt x="165544" y="62928"/>
                  </a:lnTo>
                  <a:lnTo>
                    <a:pt x="165544" y="59766"/>
                  </a:lnTo>
                  <a:close/>
                </a:path>
                <a:path w="286385" h="354329">
                  <a:moveTo>
                    <a:pt x="175221" y="311365"/>
                  </a:moveTo>
                  <a:lnTo>
                    <a:pt x="172656" y="308800"/>
                  </a:lnTo>
                  <a:lnTo>
                    <a:pt x="166319" y="308800"/>
                  </a:lnTo>
                  <a:lnTo>
                    <a:pt x="163753" y="311365"/>
                  </a:lnTo>
                  <a:lnTo>
                    <a:pt x="163753" y="317690"/>
                  </a:lnTo>
                  <a:lnTo>
                    <a:pt x="166319" y="320255"/>
                  </a:lnTo>
                  <a:lnTo>
                    <a:pt x="172656" y="320255"/>
                  </a:lnTo>
                  <a:lnTo>
                    <a:pt x="175221" y="317690"/>
                  </a:lnTo>
                  <a:lnTo>
                    <a:pt x="175221" y="314528"/>
                  </a:lnTo>
                  <a:lnTo>
                    <a:pt x="175221" y="311365"/>
                  </a:lnTo>
                  <a:close/>
                </a:path>
                <a:path w="286385" h="354329">
                  <a:moveTo>
                    <a:pt x="179692" y="51574"/>
                  </a:moveTo>
                  <a:lnTo>
                    <a:pt x="177126" y="49009"/>
                  </a:lnTo>
                  <a:lnTo>
                    <a:pt x="170789" y="49009"/>
                  </a:lnTo>
                  <a:lnTo>
                    <a:pt x="168224" y="51574"/>
                  </a:lnTo>
                  <a:lnTo>
                    <a:pt x="168224" y="57899"/>
                  </a:lnTo>
                  <a:lnTo>
                    <a:pt x="170789" y="60464"/>
                  </a:lnTo>
                  <a:lnTo>
                    <a:pt x="177126" y="60464"/>
                  </a:lnTo>
                  <a:lnTo>
                    <a:pt x="179692" y="57899"/>
                  </a:lnTo>
                  <a:lnTo>
                    <a:pt x="179692" y="54737"/>
                  </a:lnTo>
                  <a:lnTo>
                    <a:pt x="179692" y="51574"/>
                  </a:lnTo>
                  <a:close/>
                </a:path>
                <a:path w="286385" h="354329">
                  <a:moveTo>
                    <a:pt x="184899" y="292011"/>
                  </a:moveTo>
                  <a:lnTo>
                    <a:pt x="182333" y="289445"/>
                  </a:lnTo>
                  <a:lnTo>
                    <a:pt x="175996" y="289445"/>
                  </a:lnTo>
                  <a:lnTo>
                    <a:pt x="173431" y="292011"/>
                  </a:lnTo>
                  <a:lnTo>
                    <a:pt x="173431" y="298335"/>
                  </a:lnTo>
                  <a:lnTo>
                    <a:pt x="175996" y="300901"/>
                  </a:lnTo>
                  <a:lnTo>
                    <a:pt x="182333" y="300901"/>
                  </a:lnTo>
                  <a:lnTo>
                    <a:pt x="184899" y="298335"/>
                  </a:lnTo>
                  <a:lnTo>
                    <a:pt x="184899" y="295173"/>
                  </a:lnTo>
                  <a:lnTo>
                    <a:pt x="184899" y="292011"/>
                  </a:lnTo>
                  <a:close/>
                </a:path>
                <a:path w="286385" h="354329">
                  <a:moveTo>
                    <a:pt x="191604" y="66459"/>
                  </a:moveTo>
                  <a:lnTo>
                    <a:pt x="189039" y="63893"/>
                  </a:lnTo>
                  <a:lnTo>
                    <a:pt x="182702" y="63893"/>
                  </a:lnTo>
                  <a:lnTo>
                    <a:pt x="180136" y="66459"/>
                  </a:lnTo>
                  <a:lnTo>
                    <a:pt x="180136" y="72783"/>
                  </a:lnTo>
                  <a:lnTo>
                    <a:pt x="182702" y="75349"/>
                  </a:lnTo>
                  <a:lnTo>
                    <a:pt x="189039" y="75349"/>
                  </a:lnTo>
                  <a:lnTo>
                    <a:pt x="191604" y="72783"/>
                  </a:lnTo>
                  <a:lnTo>
                    <a:pt x="191604" y="69621"/>
                  </a:lnTo>
                  <a:lnTo>
                    <a:pt x="191604" y="66459"/>
                  </a:lnTo>
                  <a:close/>
                </a:path>
                <a:path w="286385" h="354329">
                  <a:moveTo>
                    <a:pt x="204254" y="71678"/>
                  </a:moveTo>
                  <a:lnTo>
                    <a:pt x="201688" y="69113"/>
                  </a:lnTo>
                  <a:lnTo>
                    <a:pt x="195351" y="69113"/>
                  </a:lnTo>
                  <a:lnTo>
                    <a:pt x="192786" y="71678"/>
                  </a:lnTo>
                  <a:lnTo>
                    <a:pt x="192786" y="78003"/>
                  </a:lnTo>
                  <a:lnTo>
                    <a:pt x="195351" y="80568"/>
                  </a:lnTo>
                  <a:lnTo>
                    <a:pt x="201688" y="80568"/>
                  </a:lnTo>
                  <a:lnTo>
                    <a:pt x="204254" y="78003"/>
                  </a:lnTo>
                  <a:lnTo>
                    <a:pt x="204254" y="74841"/>
                  </a:lnTo>
                  <a:lnTo>
                    <a:pt x="204254" y="71678"/>
                  </a:lnTo>
                  <a:close/>
                </a:path>
                <a:path w="286385" h="354329">
                  <a:moveTo>
                    <a:pt x="207975" y="272656"/>
                  </a:moveTo>
                  <a:lnTo>
                    <a:pt x="206717" y="271399"/>
                  </a:lnTo>
                  <a:lnTo>
                    <a:pt x="207962" y="270154"/>
                  </a:lnTo>
                  <a:lnTo>
                    <a:pt x="207962" y="266992"/>
                  </a:lnTo>
                  <a:lnTo>
                    <a:pt x="207962" y="263829"/>
                  </a:lnTo>
                  <a:lnTo>
                    <a:pt x="205397" y="261264"/>
                  </a:lnTo>
                  <a:lnTo>
                    <a:pt x="202018" y="261264"/>
                  </a:lnTo>
                  <a:lnTo>
                    <a:pt x="202018" y="258508"/>
                  </a:lnTo>
                  <a:lnTo>
                    <a:pt x="199453" y="255943"/>
                  </a:lnTo>
                  <a:lnTo>
                    <a:pt x="193116" y="255943"/>
                  </a:lnTo>
                  <a:lnTo>
                    <a:pt x="190550" y="258508"/>
                  </a:lnTo>
                  <a:lnTo>
                    <a:pt x="190550" y="264833"/>
                  </a:lnTo>
                  <a:lnTo>
                    <a:pt x="193116" y="267398"/>
                  </a:lnTo>
                  <a:lnTo>
                    <a:pt x="196494" y="267398"/>
                  </a:lnTo>
                  <a:lnTo>
                    <a:pt x="196494" y="270154"/>
                  </a:lnTo>
                  <a:lnTo>
                    <a:pt x="197751" y="271411"/>
                  </a:lnTo>
                  <a:lnTo>
                    <a:pt x="196507" y="272656"/>
                  </a:lnTo>
                  <a:lnTo>
                    <a:pt x="196507" y="278980"/>
                  </a:lnTo>
                  <a:lnTo>
                    <a:pt x="198780" y="281254"/>
                  </a:lnTo>
                  <a:lnTo>
                    <a:pt x="193865" y="281254"/>
                  </a:lnTo>
                  <a:lnTo>
                    <a:pt x="191300" y="283819"/>
                  </a:lnTo>
                  <a:lnTo>
                    <a:pt x="191300" y="290144"/>
                  </a:lnTo>
                  <a:lnTo>
                    <a:pt x="193865" y="292709"/>
                  </a:lnTo>
                  <a:lnTo>
                    <a:pt x="200202" y="292709"/>
                  </a:lnTo>
                  <a:lnTo>
                    <a:pt x="202768" y="290144"/>
                  </a:lnTo>
                  <a:lnTo>
                    <a:pt x="202768" y="286981"/>
                  </a:lnTo>
                  <a:lnTo>
                    <a:pt x="202768" y="283819"/>
                  </a:lnTo>
                  <a:lnTo>
                    <a:pt x="200494" y="281546"/>
                  </a:lnTo>
                  <a:lnTo>
                    <a:pt x="205409" y="281546"/>
                  </a:lnTo>
                  <a:lnTo>
                    <a:pt x="207975" y="278980"/>
                  </a:lnTo>
                  <a:lnTo>
                    <a:pt x="207975" y="275818"/>
                  </a:lnTo>
                  <a:lnTo>
                    <a:pt x="207975" y="272656"/>
                  </a:lnTo>
                  <a:close/>
                </a:path>
                <a:path w="286385" h="354329">
                  <a:moveTo>
                    <a:pt x="222872" y="269684"/>
                  </a:moveTo>
                  <a:lnTo>
                    <a:pt x="220306" y="267119"/>
                  </a:lnTo>
                  <a:lnTo>
                    <a:pt x="213969" y="267119"/>
                  </a:lnTo>
                  <a:lnTo>
                    <a:pt x="211404" y="269684"/>
                  </a:lnTo>
                  <a:lnTo>
                    <a:pt x="211404" y="276009"/>
                  </a:lnTo>
                  <a:lnTo>
                    <a:pt x="213969" y="278574"/>
                  </a:lnTo>
                  <a:lnTo>
                    <a:pt x="220306" y="278574"/>
                  </a:lnTo>
                  <a:lnTo>
                    <a:pt x="222872" y="276009"/>
                  </a:lnTo>
                  <a:lnTo>
                    <a:pt x="222872" y="272846"/>
                  </a:lnTo>
                  <a:lnTo>
                    <a:pt x="222872" y="269684"/>
                  </a:lnTo>
                  <a:close/>
                </a:path>
                <a:path w="286385" h="354329">
                  <a:moveTo>
                    <a:pt x="225094" y="285318"/>
                  </a:moveTo>
                  <a:lnTo>
                    <a:pt x="222529" y="282752"/>
                  </a:lnTo>
                  <a:lnTo>
                    <a:pt x="216192" y="282752"/>
                  </a:lnTo>
                  <a:lnTo>
                    <a:pt x="213626" y="285318"/>
                  </a:lnTo>
                  <a:lnTo>
                    <a:pt x="213626" y="291642"/>
                  </a:lnTo>
                  <a:lnTo>
                    <a:pt x="216192" y="294208"/>
                  </a:lnTo>
                  <a:lnTo>
                    <a:pt x="222529" y="294208"/>
                  </a:lnTo>
                  <a:lnTo>
                    <a:pt x="225094" y="291642"/>
                  </a:lnTo>
                  <a:lnTo>
                    <a:pt x="225094" y="288480"/>
                  </a:lnTo>
                  <a:lnTo>
                    <a:pt x="225094" y="285318"/>
                  </a:lnTo>
                  <a:close/>
                </a:path>
                <a:path w="286385" h="354329">
                  <a:moveTo>
                    <a:pt x="229565" y="79121"/>
                  </a:moveTo>
                  <a:lnTo>
                    <a:pt x="226999" y="76555"/>
                  </a:lnTo>
                  <a:lnTo>
                    <a:pt x="220662" y="76555"/>
                  </a:lnTo>
                  <a:lnTo>
                    <a:pt x="218097" y="79121"/>
                  </a:lnTo>
                  <a:lnTo>
                    <a:pt x="218097" y="79565"/>
                  </a:lnTo>
                  <a:lnTo>
                    <a:pt x="216573" y="78041"/>
                  </a:lnTo>
                  <a:lnTo>
                    <a:pt x="210235" y="78041"/>
                  </a:lnTo>
                  <a:lnTo>
                    <a:pt x="207670" y="80606"/>
                  </a:lnTo>
                  <a:lnTo>
                    <a:pt x="207670" y="86931"/>
                  </a:lnTo>
                  <a:lnTo>
                    <a:pt x="210235" y="89496"/>
                  </a:lnTo>
                  <a:lnTo>
                    <a:pt x="216573" y="89496"/>
                  </a:lnTo>
                  <a:lnTo>
                    <a:pt x="219138" y="86931"/>
                  </a:lnTo>
                  <a:lnTo>
                    <a:pt x="219138" y="86487"/>
                  </a:lnTo>
                  <a:lnTo>
                    <a:pt x="219773" y="87122"/>
                  </a:lnTo>
                  <a:lnTo>
                    <a:pt x="218097" y="88798"/>
                  </a:lnTo>
                  <a:lnTo>
                    <a:pt x="218097" y="95123"/>
                  </a:lnTo>
                  <a:lnTo>
                    <a:pt x="220662" y="97688"/>
                  </a:lnTo>
                  <a:lnTo>
                    <a:pt x="226999" y="97688"/>
                  </a:lnTo>
                  <a:lnTo>
                    <a:pt x="229565" y="95123"/>
                  </a:lnTo>
                  <a:lnTo>
                    <a:pt x="229565" y="91960"/>
                  </a:lnTo>
                  <a:lnTo>
                    <a:pt x="229565" y="88798"/>
                  </a:lnTo>
                  <a:lnTo>
                    <a:pt x="227888" y="87122"/>
                  </a:lnTo>
                  <a:lnTo>
                    <a:pt x="229565" y="85445"/>
                  </a:lnTo>
                  <a:lnTo>
                    <a:pt x="229565" y="82283"/>
                  </a:lnTo>
                  <a:lnTo>
                    <a:pt x="229565" y="79121"/>
                  </a:lnTo>
                  <a:close/>
                </a:path>
                <a:path w="286385" h="354329">
                  <a:moveTo>
                    <a:pt x="231051" y="43383"/>
                  </a:moveTo>
                  <a:lnTo>
                    <a:pt x="228485" y="40817"/>
                  </a:lnTo>
                  <a:lnTo>
                    <a:pt x="222148" y="40817"/>
                  </a:lnTo>
                  <a:lnTo>
                    <a:pt x="219583" y="43383"/>
                  </a:lnTo>
                  <a:lnTo>
                    <a:pt x="219583" y="49707"/>
                  </a:lnTo>
                  <a:lnTo>
                    <a:pt x="222148" y="52273"/>
                  </a:lnTo>
                  <a:lnTo>
                    <a:pt x="228485" y="52273"/>
                  </a:lnTo>
                  <a:lnTo>
                    <a:pt x="231051" y="49707"/>
                  </a:lnTo>
                  <a:lnTo>
                    <a:pt x="231051" y="46545"/>
                  </a:lnTo>
                  <a:lnTo>
                    <a:pt x="231051" y="43383"/>
                  </a:lnTo>
                  <a:close/>
                </a:path>
                <a:path w="286385" h="354329">
                  <a:moveTo>
                    <a:pt x="234772" y="230974"/>
                  </a:moveTo>
                  <a:lnTo>
                    <a:pt x="232206" y="228409"/>
                  </a:lnTo>
                  <a:lnTo>
                    <a:pt x="225869" y="228409"/>
                  </a:lnTo>
                  <a:lnTo>
                    <a:pt x="223304" y="230974"/>
                  </a:lnTo>
                  <a:lnTo>
                    <a:pt x="223304" y="237299"/>
                  </a:lnTo>
                  <a:lnTo>
                    <a:pt x="225869" y="239864"/>
                  </a:lnTo>
                  <a:lnTo>
                    <a:pt x="232206" y="239864"/>
                  </a:lnTo>
                  <a:lnTo>
                    <a:pt x="234772" y="237299"/>
                  </a:lnTo>
                  <a:lnTo>
                    <a:pt x="234772" y="234137"/>
                  </a:lnTo>
                  <a:lnTo>
                    <a:pt x="234772" y="230974"/>
                  </a:lnTo>
                  <a:close/>
                </a:path>
                <a:path w="286385" h="354329">
                  <a:moveTo>
                    <a:pt x="236258" y="268185"/>
                  </a:moveTo>
                  <a:lnTo>
                    <a:pt x="233692" y="265620"/>
                  </a:lnTo>
                  <a:lnTo>
                    <a:pt x="227355" y="265620"/>
                  </a:lnTo>
                  <a:lnTo>
                    <a:pt x="224790" y="268185"/>
                  </a:lnTo>
                  <a:lnTo>
                    <a:pt x="224790" y="274510"/>
                  </a:lnTo>
                  <a:lnTo>
                    <a:pt x="227355" y="277075"/>
                  </a:lnTo>
                  <a:lnTo>
                    <a:pt x="233692" y="277075"/>
                  </a:lnTo>
                  <a:lnTo>
                    <a:pt x="236258" y="274510"/>
                  </a:lnTo>
                  <a:lnTo>
                    <a:pt x="236258" y="271348"/>
                  </a:lnTo>
                  <a:lnTo>
                    <a:pt x="236258" y="268185"/>
                  </a:lnTo>
                  <a:close/>
                </a:path>
                <a:path w="286385" h="354329">
                  <a:moveTo>
                    <a:pt x="242963" y="254050"/>
                  </a:moveTo>
                  <a:lnTo>
                    <a:pt x="240398" y="251485"/>
                  </a:lnTo>
                  <a:lnTo>
                    <a:pt x="234061" y="251485"/>
                  </a:lnTo>
                  <a:lnTo>
                    <a:pt x="232549" y="252996"/>
                  </a:lnTo>
                  <a:lnTo>
                    <a:pt x="232549" y="252552"/>
                  </a:lnTo>
                  <a:lnTo>
                    <a:pt x="229984" y="249986"/>
                  </a:lnTo>
                  <a:lnTo>
                    <a:pt x="223647" y="249986"/>
                  </a:lnTo>
                  <a:lnTo>
                    <a:pt x="221081" y="252552"/>
                  </a:lnTo>
                  <a:lnTo>
                    <a:pt x="221081" y="258876"/>
                  </a:lnTo>
                  <a:lnTo>
                    <a:pt x="223647" y="261442"/>
                  </a:lnTo>
                  <a:lnTo>
                    <a:pt x="229984" y="261442"/>
                  </a:lnTo>
                  <a:lnTo>
                    <a:pt x="231495" y="259930"/>
                  </a:lnTo>
                  <a:lnTo>
                    <a:pt x="231495" y="260375"/>
                  </a:lnTo>
                  <a:lnTo>
                    <a:pt x="234061" y="262940"/>
                  </a:lnTo>
                  <a:lnTo>
                    <a:pt x="240398" y="262940"/>
                  </a:lnTo>
                  <a:lnTo>
                    <a:pt x="242963" y="260375"/>
                  </a:lnTo>
                  <a:lnTo>
                    <a:pt x="242963" y="257213"/>
                  </a:lnTo>
                  <a:lnTo>
                    <a:pt x="242963" y="254050"/>
                  </a:lnTo>
                  <a:close/>
                </a:path>
                <a:path w="286385" h="354329">
                  <a:moveTo>
                    <a:pt x="251891" y="102933"/>
                  </a:moveTo>
                  <a:lnTo>
                    <a:pt x="249326" y="100368"/>
                  </a:lnTo>
                  <a:lnTo>
                    <a:pt x="246684" y="100368"/>
                  </a:lnTo>
                  <a:lnTo>
                    <a:pt x="246684" y="97917"/>
                  </a:lnTo>
                  <a:lnTo>
                    <a:pt x="246684" y="94754"/>
                  </a:lnTo>
                  <a:lnTo>
                    <a:pt x="244119" y="92189"/>
                  </a:lnTo>
                  <a:lnTo>
                    <a:pt x="237782" y="92189"/>
                  </a:lnTo>
                  <a:lnTo>
                    <a:pt x="235216" y="94754"/>
                  </a:lnTo>
                  <a:lnTo>
                    <a:pt x="235216" y="101079"/>
                  </a:lnTo>
                  <a:lnTo>
                    <a:pt x="237782" y="103644"/>
                  </a:lnTo>
                  <a:lnTo>
                    <a:pt x="240423" y="103644"/>
                  </a:lnTo>
                  <a:lnTo>
                    <a:pt x="240423" y="109258"/>
                  </a:lnTo>
                  <a:lnTo>
                    <a:pt x="243001" y="111823"/>
                  </a:lnTo>
                  <a:lnTo>
                    <a:pt x="249326" y="111823"/>
                  </a:lnTo>
                  <a:lnTo>
                    <a:pt x="251891" y="109258"/>
                  </a:lnTo>
                  <a:lnTo>
                    <a:pt x="251891" y="106095"/>
                  </a:lnTo>
                  <a:lnTo>
                    <a:pt x="251891" y="102933"/>
                  </a:lnTo>
                  <a:close/>
                </a:path>
                <a:path w="286385" h="354329">
                  <a:moveTo>
                    <a:pt x="252641" y="202679"/>
                  </a:moveTo>
                  <a:lnTo>
                    <a:pt x="250075" y="200113"/>
                  </a:lnTo>
                  <a:lnTo>
                    <a:pt x="243738" y="200113"/>
                  </a:lnTo>
                  <a:lnTo>
                    <a:pt x="241173" y="202679"/>
                  </a:lnTo>
                  <a:lnTo>
                    <a:pt x="241173" y="207568"/>
                  </a:lnTo>
                  <a:lnTo>
                    <a:pt x="240017" y="207568"/>
                  </a:lnTo>
                  <a:lnTo>
                    <a:pt x="237451" y="210134"/>
                  </a:lnTo>
                  <a:lnTo>
                    <a:pt x="237451" y="216458"/>
                  </a:lnTo>
                  <a:lnTo>
                    <a:pt x="240017" y="219024"/>
                  </a:lnTo>
                  <a:lnTo>
                    <a:pt x="246354" y="219024"/>
                  </a:lnTo>
                  <a:lnTo>
                    <a:pt x="248920" y="216458"/>
                  </a:lnTo>
                  <a:lnTo>
                    <a:pt x="248920" y="213296"/>
                  </a:lnTo>
                  <a:lnTo>
                    <a:pt x="248920" y="211569"/>
                  </a:lnTo>
                  <a:lnTo>
                    <a:pt x="250075" y="211569"/>
                  </a:lnTo>
                  <a:lnTo>
                    <a:pt x="252641" y="209003"/>
                  </a:lnTo>
                  <a:lnTo>
                    <a:pt x="252641" y="205841"/>
                  </a:lnTo>
                  <a:lnTo>
                    <a:pt x="252641" y="202679"/>
                  </a:lnTo>
                  <a:close/>
                </a:path>
                <a:path w="286385" h="354329">
                  <a:moveTo>
                    <a:pt x="252641" y="120802"/>
                  </a:moveTo>
                  <a:lnTo>
                    <a:pt x="250075" y="118237"/>
                  </a:lnTo>
                  <a:lnTo>
                    <a:pt x="243738" y="118237"/>
                  </a:lnTo>
                  <a:lnTo>
                    <a:pt x="241173" y="120802"/>
                  </a:lnTo>
                  <a:lnTo>
                    <a:pt x="241173" y="127127"/>
                  </a:lnTo>
                  <a:lnTo>
                    <a:pt x="243738" y="129692"/>
                  </a:lnTo>
                  <a:lnTo>
                    <a:pt x="250075" y="129692"/>
                  </a:lnTo>
                  <a:lnTo>
                    <a:pt x="252641" y="127127"/>
                  </a:lnTo>
                  <a:lnTo>
                    <a:pt x="252641" y="123964"/>
                  </a:lnTo>
                  <a:lnTo>
                    <a:pt x="252641" y="120802"/>
                  </a:lnTo>
                  <a:close/>
                </a:path>
                <a:path w="286385" h="354329">
                  <a:moveTo>
                    <a:pt x="254876" y="233210"/>
                  </a:moveTo>
                  <a:lnTo>
                    <a:pt x="252310" y="230644"/>
                  </a:lnTo>
                  <a:lnTo>
                    <a:pt x="245973" y="230644"/>
                  </a:lnTo>
                  <a:lnTo>
                    <a:pt x="243408" y="233210"/>
                  </a:lnTo>
                  <a:lnTo>
                    <a:pt x="243408" y="239534"/>
                  </a:lnTo>
                  <a:lnTo>
                    <a:pt x="245973" y="242100"/>
                  </a:lnTo>
                  <a:lnTo>
                    <a:pt x="252310" y="242100"/>
                  </a:lnTo>
                  <a:lnTo>
                    <a:pt x="254876" y="239534"/>
                  </a:lnTo>
                  <a:lnTo>
                    <a:pt x="254876" y="236372"/>
                  </a:lnTo>
                  <a:lnTo>
                    <a:pt x="254876" y="233210"/>
                  </a:lnTo>
                  <a:close/>
                </a:path>
                <a:path w="286385" h="354329">
                  <a:moveTo>
                    <a:pt x="261569" y="150583"/>
                  </a:moveTo>
                  <a:lnTo>
                    <a:pt x="259003" y="148018"/>
                  </a:lnTo>
                  <a:lnTo>
                    <a:pt x="252666" y="148018"/>
                  </a:lnTo>
                  <a:lnTo>
                    <a:pt x="250101" y="150583"/>
                  </a:lnTo>
                  <a:lnTo>
                    <a:pt x="250101" y="156908"/>
                  </a:lnTo>
                  <a:lnTo>
                    <a:pt x="252666" y="159473"/>
                  </a:lnTo>
                  <a:lnTo>
                    <a:pt x="259003" y="159473"/>
                  </a:lnTo>
                  <a:lnTo>
                    <a:pt x="261569" y="156908"/>
                  </a:lnTo>
                  <a:lnTo>
                    <a:pt x="261569" y="153746"/>
                  </a:lnTo>
                  <a:lnTo>
                    <a:pt x="261569" y="150583"/>
                  </a:lnTo>
                  <a:close/>
                </a:path>
                <a:path w="286385" h="354329">
                  <a:moveTo>
                    <a:pt x="264553" y="262978"/>
                  </a:moveTo>
                  <a:lnTo>
                    <a:pt x="261988" y="260413"/>
                  </a:lnTo>
                  <a:lnTo>
                    <a:pt x="255651" y="260413"/>
                  </a:lnTo>
                  <a:lnTo>
                    <a:pt x="253085" y="262978"/>
                  </a:lnTo>
                  <a:lnTo>
                    <a:pt x="253085" y="269303"/>
                  </a:lnTo>
                  <a:lnTo>
                    <a:pt x="255651" y="271868"/>
                  </a:lnTo>
                  <a:lnTo>
                    <a:pt x="261988" y="271868"/>
                  </a:lnTo>
                  <a:lnTo>
                    <a:pt x="264553" y="269303"/>
                  </a:lnTo>
                  <a:lnTo>
                    <a:pt x="264553" y="266141"/>
                  </a:lnTo>
                  <a:lnTo>
                    <a:pt x="264553" y="262978"/>
                  </a:lnTo>
                  <a:close/>
                </a:path>
                <a:path w="286385" h="354329">
                  <a:moveTo>
                    <a:pt x="266788" y="248831"/>
                  </a:moveTo>
                  <a:lnTo>
                    <a:pt x="264223" y="246265"/>
                  </a:lnTo>
                  <a:lnTo>
                    <a:pt x="257886" y="246265"/>
                  </a:lnTo>
                  <a:lnTo>
                    <a:pt x="255320" y="248831"/>
                  </a:lnTo>
                  <a:lnTo>
                    <a:pt x="255320" y="255155"/>
                  </a:lnTo>
                  <a:lnTo>
                    <a:pt x="257886" y="257721"/>
                  </a:lnTo>
                  <a:lnTo>
                    <a:pt x="264223" y="257721"/>
                  </a:lnTo>
                  <a:lnTo>
                    <a:pt x="266788" y="255155"/>
                  </a:lnTo>
                  <a:lnTo>
                    <a:pt x="266788" y="251993"/>
                  </a:lnTo>
                  <a:lnTo>
                    <a:pt x="266788" y="248831"/>
                  </a:lnTo>
                  <a:close/>
                </a:path>
                <a:path w="286385" h="354329">
                  <a:moveTo>
                    <a:pt x="270510" y="105168"/>
                  </a:moveTo>
                  <a:lnTo>
                    <a:pt x="267944" y="102603"/>
                  </a:lnTo>
                  <a:lnTo>
                    <a:pt x="261607" y="102603"/>
                  </a:lnTo>
                  <a:lnTo>
                    <a:pt x="259041" y="105168"/>
                  </a:lnTo>
                  <a:lnTo>
                    <a:pt x="259041" y="111493"/>
                  </a:lnTo>
                  <a:lnTo>
                    <a:pt x="261607" y="114058"/>
                  </a:lnTo>
                  <a:lnTo>
                    <a:pt x="267944" y="114058"/>
                  </a:lnTo>
                  <a:lnTo>
                    <a:pt x="270510" y="111493"/>
                  </a:lnTo>
                  <a:lnTo>
                    <a:pt x="270510" y="108331"/>
                  </a:lnTo>
                  <a:lnTo>
                    <a:pt x="270510" y="105168"/>
                  </a:lnTo>
                  <a:close/>
                </a:path>
                <a:path w="286385" h="354329">
                  <a:moveTo>
                    <a:pt x="271995" y="172161"/>
                  </a:moveTo>
                  <a:lnTo>
                    <a:pt x="269430" y="169595"/>
                  </a:lnTo>
                  <a:lnTo>
                    <a:pt x="266750" y="169595"/>
                  </a:lnTo>
                  <a:lnTo>
                    <a:pt x="266788" y="166395"/>
                  </a:lnTo>
                  <a:lnTo>
                    <a:pt x="266788" y="163233"/>
                  </a:lnTo>
                  <a:lnTo>
                    <a:pt x="264223" y="160667"/>
                  </a:lnTo>
                  <a:lnTo>
                    <a:pt x="257886" y="160667"/>
                  </a:lnTo>
                  <a:lnTo>
                    <a:pt x="255320" y="163233"/>
                  </a:lnTo>
                  <a:lnTo>
                    <a:pt x="255320" y="168859"/>
                  </a:lnTo>
                  <a:lnTo>
                    <a:pt x="251929" y="168859"/>
                  </a:lnTo>
                  <a:lnTo>
                    <a:pt x="249364" y="171424"/>
                  </a:lnTo>
                  <a:lnTo>
                    <a:pt x="249364" y="177749"/>
                  </a:lnTo>
                  <a:lnTo>
                    <a:pt x="251929" y="180314"/>
                  </a:lnTo>
                  <a:lnTo>
                    <a:pt x="258267" y="180314"/>
                  </a:lnTo>
                  <a:lnTo>
                    <a:pt x="260527" y="178054"/>
                  </a:lnTo>
                  <a:lnTo>
                    <a:pt x="260527" y="178485"/>
                  </a:lnTo>
                  <a:lnTo>
                    <a:pt x="263093" y="181051"/>
                  </a:lnTo>
                  <a:lnTo>
                    <a:pt x="269430" y="181051"/>
                  </a:lnTo>
                  <a:lnTo>
                    <a:pt x="271995" y="178485"/>
                  </a:lnTo>
                  <a:lnTo>
                    <a:pt x="271995" y="175323"/>
                  </a:lnTo>
                  <a:lnTo>
                    <a:pt x="271995" y="172161"/>
                  </a:lnTo>
                  <a:close/>
                </a:path>
                <a:path w="286385" h="354329">
                  <a:moveTo>
                    <a:pt x="275717" y="190030"/>
                  </a:moveTo>
                  <a:lnTo>
                    <a:pt x="273151" y="187464"/>
                  </a:lnTo>
                  <a:lnTo>
                    <a:pt x="267525" y="187464"/>
                  </a:lnTo>
                  <a:lnTo>
                    <a:pt x="267525" y="187058"/>
                  </a:lnTo>
                  <a:lnTo>
                    <a:pt x="264960" y="184492"/>
                  </a:lnTo>
                  <a:lnTo>
                    <a:pt x="258622" y="184492"/>
                  </a:lnTo>
                  <a:lnTo>
                    <a:pt x="256057" y="187058"/>
                  </a:lnTo>
                  <a:lnTo>
                    <a:pt x="256057" y="191935"/>
                  </a:lnTo>
                  <a:lnTo>
                    <a:pt x="254165" y="191935"/>
                  </a:lnTo>
                  <a:lnTo>
                    <a:pt x="251599" y="194500"/>
                  </a:lnTo>
                  <a:lnTo>
                    <a:pt x="251599" y="200825"/>
                  </a:lnTo>
                  <a:lnTo>
                    <a:pt x="254165" y="203390"/>
                  </a:lnTo>
                  <a:lnTo>
                    <a:pt x="260502" y="203390"/>
                  </a:lnTo>
                  <a:lnTo>
                    <a:pt x="263067" y="200825"/>
                  </a:lnTo>
                  <a:lnTo>
                    <a:pt x="263067" y="197662"/>
                  </a:lnTo>
                  <a:lnTo>
                    <a:pt x="263067" y="195948"/>
                  </a:lnTo>
                  <a:lnTo>
                    <a:pt x="264248" y="195948"/>
                  </a:lnTo>
                  <a:lnTo>
                    <a:pt x="264248" y="196354"/>
                  </a:lnTo>
                  <a:lnTo>
                    <a:pt x="266814" y="198920"/>
                  </a:lnTo>
                  <a:lnTo>
                    <a:pt x="273151" y="198920"/>
                  </a:lnTo>
                  <a:lnTo>
                    <a:pt x="275717" y="196354"/>
                  </a:lnTo>
                  <a:lnTo>
                    <a:pt x="275717" y="193192"/>
                  </a:lnTo>
                  <a:lnTo>
                    <a:pt x="275717" y="190030"/>
                  </a:lnTo>
                  <a:close/>
                </a:path>
                <a:path w="286385" h="354329">
                  <a:moveTo>
                    <a:pt x="283908" y="217576"/>
                  </a:moveTo>
                  <a:lnTo>
                    <a:pt x="281343" y="214998"/>
                  </a:lnTo>
                  <a:lnTo>
                    <a:pt x="275018" y="214998"/>
                  </a:lnTo>
                  <a:lnTo>
                    <a:pt x="272440" y="217576"/>
                  </a:lnTo>
                  <a:lnTo>
                    <a:pt x="272440" y="223901"/>
                  </a:lnTo>
                  <a:lnTo>
                    <a:pt x="275018" y="226466"/>
                  </a:lnTo>
                  <a:lnTo>
                    <a:pt x="281343" y="226466"/>
                  </a:lnTo>
                  <a:lnTo>
                    <a:pt x="283908" y="223901"/>
                  </a:lnTo>
                  <a:lnTo>
                    <a:pt x="283908" y="220738"/>
                  </a:lnTo>
                  <a:lnTo>
                    <a:pt x="283908" y="217576"/>
                  </a:lnTo>
                  <a:close/>
                </a:path>
                <a:path w="286385" h="354329">
                  <a:moveTo>
                    <a:pt x="286143" y="198221"/>
                  </a:moveTo>
                  <a:lnTo>
                    <a:pt x="283578" y="195656"/>
                  </a:lnTo>
                  <a:lnTo>
                    <a:pt x="277241" y="195656"/>
                  </a:lnTo>
                  <a:lnTo>
                    <a:pt x="274675" y="198221"/>
                  </a:lnTo>
                  <a:lnTo>
                    <a:pt x="274675" y="204546"/>
                  </a:lnTo>
                  <a:lnTo>
                    <a:pt x="277241" y="207111"/>
                  </a:lnTo>
                  <a:lnTo>
                    <a:pt x="283578" y="207111"/>
                  </a:lnTo>
                  <a:lnTo>
                    <a:pt x="286143" y="204546"/>
                  </a:lnTo>
                  <a:lnTo>
                    <a:pt x="286143" y="201383"/>
                  </a:lnTo>
                  <a:lnTo>
                    <a:pt x="286143" y="198221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74677" y="6476136"/>
              <a:ext cx="264795" cy="267970"/>
            </a:xfrm>
            <a:custGeom>
              <a:avLst/>
              <a:gdLst/>
              <a:ahLst/>
              <a:cxnLst/>
              <a:rect l="l" t="t" r="r" b="b"/>
              <a:pathLst>
                <a:path w="264795" h="267970">
                  <a:moveTo>
                    <a:pt x="11468" y="47231"/>
                  </a:moveTo>
                  <a:lnTo>
                    <a:pt x="8902" y="44665"/>
                  </a:lnTo>
                  <a:lnTo>
                    <a:pt x="2565" y="44665"/>
                  </a:lnTo>
                  <a:lnTo>
                    <a:pt x="0" y="47231"/>
                  </a:lnTo>
                  <a:lnTo>
                    <a:pt x="0" y="53555"/>
                  </a:lnTo>
                  <a:lnTo>
                    <a:pt x="2565" y="56121"/>
                  </a:lnTo>
                  <a:lnTo>
                    <a:pt x="8902" y="56121"/>
                  </a:lnTo>
                  <a:lnTo>
                    <a:pt x="11468" y="53555"/>
                  </a:lnTo>
                  <a:lnTo>
                    <a:pt x="11468" y="50393"/>
                  </a:lnTo>
                  <a:lnTo>
                    <a:pt x="11468" y="47231"/>
                  </a:lnTo>
                  <a:close/>
                </a:path>
                <a:path w="264795" h="267970">
                  <a:moveTo>
                    <a:pt x="22644" y="139534"/>
                  </a:moveTo>
                  <a:lnTo>
                    <a:pt x="20078" y="136969"/>
                  </a:lnTo>
                  <a:lnTo>
                    <a:pt x="13741" y="136969"/>
                  </a:lnTo>
                  <a:lnTo>
                    <a:pt x="11176" y="139534"/>
                  </a:lnTo>
                  <a:lnTo>
                    <a:pt x="11176" y="145859"/>
                  </a:lnTo>
                  <a:lnTo>
                    <a:pt x="10756" y="145897"/>
                  </a:lnTo>
                  <a:lnTo>
                    <a:pt x="8191" y="148463"/>
                  </a:lnTo>
                  <a:lnTo>
                    <a:pt x="8191" y="154787"/>
                  </a:lnTo>
                  <a:lnTo>
                    <a:pt x="10756" y="157353"/>
                  </a:lnTo>
                  <a:lnTo>
                    <a:pt x="17094" y="157353"/>
                  </a:lnTo>
                  <a:lnTo>
                    <a:pt x="19659" y="154787"/>
                  </a:lnTo>
                  <a:lnTo>
                    <a:pt x="19659" y="151625"/>
                  </a:lnTo>
                  <a:lnTo>
                    <a:pt x="19659" y="148463"/>
                  </a:lnTo>
                  <a:lnTo>
                    <a:pt x="20078" y="148424"/>
                  </a:lnTo>
                  <a:lnTo>
                    <a:pt x="22644" y="145859"/>
                  </a:lnTo>
                  <a:lnTo>
                    <a:pt x="22644" y="142697"/>
                  </a:lnTo>
                  <a:lnTo>
                    <a:pt x="22644" y="139534"/>
                  </a:lnTo>
                  <a:close/>
                </a:path>
                <a:path w="264795" h="267970">
                  <a:moveTo>
                    <a:pt x="37528" y="24155"/>
                  </a:moveTo>
                  <a:lnTo>
                    <a:pt x="34963" y="21590"/>
                  </a:lnTo>
                  <a:lnTo>
                    <a:pt x="28625" y="21590"/>
                  </a:lnTo>
                  <a:lnTo>
                    <a:pt x="26060" y="24155"/>
                  </a:lnTo>
                  <a:lnTo>
                    <a:pt x="26060" y="30480"/>
                  </a:lnTo>
                  <a:lnTo>
                    <a:pt x="28625" y="33045"/>
                  </a:lnTo>
                  <a:lnTo>
                    <a:pt x="34963" y="33045"/>
                  </a:lnTo>
                  <a:lnTo>
                    <a:pt x="37528" y="30480"/>
                  </a:lnTo>
                  <a:lnTo>
                    <a:pt x="37528" y="27317"/>
                  </a:lnTo>
                  <a:lnTo>
                    <a:pt x="37528" y="24155"/>
                  </a:lnTo>
                  <a:close/>
                </a:path>
                <a:path w="264795" h="267970">
                  <a:moveTo>
                    <a:pt x="77724" y="2565"/>
                  </a:moveTo>
                  <a:lnTo>
                    <a:pt x="75158" y="0"/>
                  </a:lnTo>
                  <a:lnTo>
                    <a:pt x="68821" y="0"/>
                  </a:lnTo>
                  <a:lnTo>
                    <a:pt x="66255" y="2565"/>
                  </a:lnTo>
                  <a:lnTo>
                    <a:pt x="66255" y="8890"/>
                  </a:lnTo>
                  <a:lnTo>
                    <a:pt x="68821" y="11455"/>
                  </a:lnTo>
                  <a:lnTo>
                    <a:pt x="75158" y="11455"/>
                  </a:lnTo>
                  <a:lnTo>
                    <a:pt x="77724" y="8890"/>
                  </a:lnTo>
                  <a:lnTo>
                    <a:pt x="77724" y="5727"/>
                  </a:lnTo>
                  <a:lnTo>
                    <a:pt x="77724" y="2565"/>
                  </a:lnTo>
                  <a:close/>
                </a:path>
                <a:path w="264795" h="267970">
                  <a:moveTo>
                    <a:pt x="93357" y="232575"/>
                  </a:moveTo>
                  <a:lnTo>
                    <a:pt x="90792" y="230009"/>
                  </a:lnTo>
                  <a:lnTo>
                    <a:pt x="84455" y="230009"/>
                  </a:lnTo>
                  <a:lnTo>
                    <a:pt x="81889" y="232575"/>
                  </a:lnTo>
                  <a:lnTo>
                    <a:pt x="81889" y="238899"/>
                  </a:lnTo>
                  <a:lnTo>
                    <a:pt x="84455" y="241465"/>
                  </a:lnTo>
                  <a:lnTo>
                    <a:pt x="90792" y="241465"/>
                  </a:lnTo>
                  <a:lnTo>
                    <a:pt x="93357" y="238899"/>
                  </a:lnTo>
                  <a:lnTo>
                    <a:pt x="93357" y="235737"/>
                  </a:lnTo>
                  <a:lnTo>
                    <a:pt x="93357" y="232575"/>
                  </a:lnTo>
                  <a:close/>
                </a:path>
                <a:path w="264795" h="267970">
                  <a:moveTo>
                    <a:pt x="181190" y="258635"/>
                  </a:moveTo>
                  <a:lnTo>
                    <a:pt x="178625" y="256070"/>
                  </a:lnTo>
                  <a:lnTo>
                    <a:pt x="172288" y="256070"/>
                  </a:lnTo>
                  <a:lnTo>
                    <a:pt x="169722" y="258635"/>
                  </a:lnTo>
                  <a:lnTo>
                    <a:pt x="169722" y="264960"/>
                  </a:lnTo>
                  <a:lnTo>
                    <a:pt x="172288" y="267525"/>
                  </a:lnTo>
                  <a:lnTo>
                    <a:pt x="178625" y="267525"/>
                  </a:lnTo>
                  <a:lnTo>
                    <a:pt x="181190" y="264960"/>
                  </a:lnTo>
                  <a:lnTo>
                    <a:pt x="181190" y="261797"/>
                  </a:lnTo>
                  <a:lnTo>
                    <a:pt x="181190" y="258635"/>
                  </a:lnTo>
                  <a:close/>
                </a:path>
                <a:path w="264795" h="267970">
                  <a:moveTo>
                    <a:pt x="203530" y="205778"/>
                  </a:moveTo>
                  <a:lnTo>
                    <a:pt x="200964" y="203212"/>
                  </a:lnTo>
                  <a:lnTo>
                    <a:pt x="194627" y="203212"/>
                  </a:lnTo>
                  <a:lnTo>
                    <a:pt x="192062" y="205778"/>
                  </a:lnTo>
                  <a:lnTo>
                    <a:pt x="192062" y="212102"/>
                  </a:lnTo>
                  <a:lnTo>
                    <a:pt x="194627" y="214668"/>
                  </a:lnTo>
                  <a:lnTo>
                    <a:pt x="200964" y="214668"/>
                  </a:lnTo>
                  <a:lnTo>
                    <a:pt x="203530" y="212102"/>
                  </a:lnTo>
                  <a:lnTo>
                    <a:pt x="203530" y="208940"/>
                  </a:lnTo>
                  <a:lnTo>
                    <a:pt x="203530" y="205778"/>
                  </a:lnTo>
                  <a:close/>
                </a:path>
                <a:path w="264795" h="267970">
                  <a:moveTo>
                    <a:pt x="211709" y="228854"/>
                  </a:moveTo>
                  <a:lnTo>
                    <a:pt x="209143" y="226288"/>
                  </a:lnTo>
                  <a:lnTo>
                    <a:pt x="202806" y="226288"/>
                  </a:lnTo>
                  <a:lnTo>
                    <a:pt x="200240" y="228854"/>
                  </a:lnTo>
                  <a:lnTo>
                    <a:pt x="200240" y="235178"/>
                  </a:lnTo>
                  <a:lnTo>
                    <a:pt x="202806" y="237756"/>
                  </a:lnTo>
                  <a:lnTo>
                    <a:pt x="209143" y="237756"/>
                  </a:lnTo>
                  <a:lnTo>
                    <a:pt x="211709" y="235178"/>
                  </a:lnTo>
                  <a:lnTo>
                    <a:pt x="211709" y="232016"/>
                  </a:lnTo>
                  <a:lnTo>
                    <a:pt x="211709" y="228854"/>
                  </a:lnTo>
                  <a:close/>
                </a:path>
                <a:path w="264795" h="267970">
                  <a:moveTo>
                    <a:pt x="230327" y="13728"/>
                  </a:moveTo>
                  <a:lnTo>
                    <a:pt x="227761" y="11163"/>
                  </a:lnTo>
                  <a:lnTo>
                    <a:pt x="221424" y="11163"/>
                  </a:lnTo>
                  <a:lnTo>
                    <a:pt x="218859" y="13728"/>
                  </a:lnTo>
                  <a:lnTo>
                    <a:pt x="218859" y="20053"/>
                  </a:lnTo>
                  <a:lnTo>
                    <a:pt x="221424" y="22618"/>
                  </a:lnTo>
                  <a:lnTo>
                    <a:pt x="227761" y="22618"/>
                  </a:lnTo>
                  <a:lnTo>
                    <a:pt x="230327" y="20053"/>
                  </a:lnTo>
                  <a:lnTo>
                    <a:pt x="230327" y="16891"/>
                  </a:lnTo>
                  <a:lnTo>
                    <a:pt x="230327" y="13728"/>
                  </a:lnTo>
                  <a:close/>
                </a:path>
                <a:path w="264795" h="267970">
                  <a:moveTo>
                    <a:pt x="264566" y="106781"/>
                  </a:moveTo>
                  <a:lnTo>
                    <a:pt x="262001" y="104216"/>
                  </a:lnTo>
                  <a:lnTo>
                    <a:pt x="255663" y="104216"/>
                  </a:lnTo>
                  <a:lnTo>
                    <a:pt x="253098" y="106781"/>
                  </a:lnTo>
                  <a:lnTo>
                    <a:pt x="253098" y="113106"/>
                  </a:lnTo>
                  <a:lnTo>
                    <a:pt x="255663" y="115671"/>
                  </a:lnTo>
                  <a:lnTo>
                    <a:pt x="262001" y="115671"/>
                  </a:lnTo>
                  <a:lnTo>
                    <a:pt x="264566" y="113106"/>
                  </a:lnTo>
                  <a:lnTo>
                    <a:pt x="264566" y="109943"/>
                  </a:lnTo>
                  <a:lnTo>
                    <a:pt x="264566" y="106781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42203" y="6451942"/>
              <a:ext cx="324485" cy="314325"/>
            </a:xfrm>
            <a:custGeom>
              <a:avLst/>
              <a:gdLst/>
              <a:ahLst/>
              <a:cxnLst/>
              <a:rect l="l" t="t" r="r" b="b"/>
              <a:pathLst>
                <a:path w="324485" h="314325">
                  <a:moveTo>
                    <a:pt x="13042" y="181864"/>
                  </a:moveTo>
                  <a:lnTo>
                    <a:pt x="11747" y="178473"/>
                  </a:lnTo>
                  <a:lnTo>
                    <a:pt x="8851" y="177190"/>
                  </a:lnTo>
                  <a:lnTo>
                    <a:pt x="5956" y="175907"/>
                  </a:lnTo>
                  <a:lnTo>
                    <a:pt x="2578" y="177203"/>
                  </a:lnTo>
                  <a:lnTo>
                    <a:pt x="0" y="182994"/>
                  </a:lnTo>
                  <a:lnTo>
                    <a:pt x="1295" y="186372"/>
                  </a:lnTo>
                  <a:lnTo>
                    <a:pt x="7086" y="188950"/>
                  </a:lnTo>
                  <a:lnTo>
                    <a:pt x="10477" y="187642"/>
                  </a:lnTo>
                  <a:lnTo>
                    <a:pt x="13042" y="181864"/>
                  </a:lnTo>
                  <a:close/>
                </a:path>
                <a:path w="324485" h="314325">
                  <a:moveTo>
                    <a:pt x="15608" y="84112"/>
                  </a:moveTo>
                  <a:lnTo>
                    <a:pt x="14312" y="80721"/>
                  </a:lnTo>
                  <a:lnTo>
                    <a:pt x="11417" y="79438"/>
                  </a:lnTo>
                  <a:lnTo>
                    <a:pt x="8521" y="78155"/>
                  </a:lnTo>
                  <a:lnTo>
                    <a:pt x="5143" y="79451"/>
                  </a:lnTo>
                  <a:lnTo>
                    <a:pt x="2565" y="85242"/>
                  </a:lnTo>
                  <a:lnTo>
                    <a:pt x="3873" y="88633"/>
                  </a:lnTo>
                  <a:lnTo>
                    <a:pt x="9652" y="91198"/>
                  </a:lnTo>
                  <a:lnTo>
                    <a:pt x="13042" y="89903"/>
                  </a:lnTo>
                  <a:lnTo>
                    <a:pt x="15608" y="84112"/>
                  </a:lnTo>
                  <a:close/>
                </a:path>
                <a:path w="324485" h="314325">
                  <a:moveTo>
                    <a:pt x="17094" y="225539"/>
                  </a:moveTo>
                  <a:lnTo>
                    <a:pt x="15798" y="222148"/>
                  </a:lnTo>
                  <a:lnTo>
                    <a:pt x="12903" y="220865"/>
                  </a:lnTo>
                  <a:lnTo>
                    <a:pt x="10007" y="219583"/>
                  </a:lnTo>
                  <a:lnTo>
                    <a:pt x="6629" y="220878"/>
                  </a:lnTo>
                  <a:lnTo>
                    <a:pt x="4051" y="226669"/>
                  </a:lnTo>
                  <a:lnTo>
                    <a:pt x="5359" y="230060"/>
                  </a:lnTo>
                  <a:lnTo>
                    <a:pt x="11137" y="232625"/>
                  </a:lnTo>
                  <a:lnTo>
                    <a:pt x="14528" y="231330"/>
                  </a:lnTo>
                  <a:lnTo>
                    <a:pt x="17094" y="225539"/>
                  </a:lnTo>
                  <a:close/>
                </a:path>
                <a:path w="324485" h="314325">
                  <a:moveTo>
                    <a:pt x="17830" y="169710"/>
                  </a:moveTo>
                  <a:lnTo>
                    <a:pt x="16535" y="166319"/>
                  </a:lnTo>
                  <a:lnTo>
                    <a:pt x="13639" y="165036"/>
                  </a:lnTo>
                  <a:lnTo>
                    <a:pt x="10756" y="163753"/>
                  </a:lnTo>
                  <a:lnTo>
                    <a:pt x="7366" y="165049"/>
                  </a:lnTo>
                  <a:lnTo>
                    <a:pt x="4787" y="170840"/>
                  </a:lnTo>
                  <a:lnTo>
                    <a:pt x="6096" y="174231"/>
                  </a:lnTo>
                  <a:lnTo>
                    <a:pt x="11874" y="176796"/>
                  </a:lnTo>
                  <a:lnTo>
                    <a:pt x="15265" y="175501"/>
                  </a:lnTo>
                  <a:lnTo>
                    <a:pt x="17830" y="169710"/>
                  </a:lnTo>
                  <a:close/>
                </a:path>
                <a:path w="324485" h="314325">
                  <a:moveTo>
                    <a:pt x="37185" y="200240"/>
                  </a:moveTo>
                  <a:lnTo>
                    <a:pt x="35890" y="196850"/>
                  </a:lnTo>
                  <a:lnTo>
                    <a:pt x="32994" y="195567"/>
                  </a:lnTo>
                  <a:lnTo>
                    <a:pt x="30111" y="194284"/>
                  </a:lnTo>
                  <a:lnTo>
                    <a:pt x="26720" y="195580"/>
                  </a:lnTo>
                  <a:lnTo>
                    <a:pt x="24142" y="201371"/>
                  </a:lnTo>
                  <a:lnTo>
                    <a:pt x="25450" y="204762"/>
                  </a:lnTo>
                  <a:lnTo>
                    <a:pt x="31229" y="207327"/>
                  </a:lnTo>
                  <a:lnTo>
                    <a:pt x="34620" y="206032"/>
                  </a:lnTo>
                  <a:lnTo>
                    <a:pt x="37185" y="200240"/>
                  </a:lnTo>
                  <a:close/>
                </a:path>
                <a:path w="324485" h="314325">
                  <a:moveTo>
                    <a:pt x="42405" y="278396"/>
                  </a:moveTo>
                  <a:lnTo>
                    <a:pt x="41109" y="275005"/>
                  </a:lnTo>
                  <a:lnTo>
                    <a:pt x="38214" y="273723"/>
                  </a:lnTo>
                  <a:lnTo>
                    <a:pt x="35318" y="272440"/>
                  </a:lnTo>
                  <a:lnTo>
                    <a:pt x="31940" y="273735"/>
                  </a:lnTo>
                  <a:lnTo>
                    <a:pt x="29362" y="279527"/>
                  </a:lnTo>
                  <a:lnTo>
                    <a:pt x="30670" y="282917"/>
                  </a:lnTo>
                  <a:lnTo>
                    <a:pt x="36449" y="285483"/>
                  </a:lnTo>
                  <a:lnTo>
                    <a:pt x="39839" y="284187"/>
                  </a:lnTo>
                  <a:lnTo>
                    <a:pt x="42405" y="278396"/>
                  </a:lnTo>
                  <a:close/>
                </a:path>
                <a:path w="324485" h="314325">
                  <a:moveTo>
                    <a:pt x="50444" y="144081"/>
                  </a:moveTo>
                  <a:lnTo>
                    <a:pt x="49149" y="140690"/>
                  </a:lnTo>
                  <a:lnTo>
                    <a:pt x="46253" y="139407"/>
                  </a:lnTo>
                  <a:lnTo>
                    <a:pt x="43357" y="138112"/>
                  </a:lnTo>
                  <a:lnTo>
                    <a:pt x="39979" y="139420"/>
                  </a:lnTo>
                  <a:lnTo>
                    <a:pt x="38785" y="142100"/>
                  </a:lnTo>
                  <a:lnTo>
                    <a:pt x="37566" y="141554"/>
                  </a:lnTo>
                  <a:lnTo>
                    <a:pt x="34671" y="140271"/>
                  </a:lnTo>
                  <a:lnTo>
                    <a:pt x="31292" y="141566"/>
                  </a:lnTo>
                  <a:lnTo>
                    <a:pt x="28714" y="147358"/>
                  </a:lnTo>
                  <a:lnTo>
                    <a:pt x="30022" y="150749"/>
                  </a:lnTo>
                  <a:lnTo>
                    <a:pt x="35801" y="153314"/>
                  </a:lnTo>
                  <a:lnTo>
                    <a:pt x="39192" y="152006"/>
                  </a:lnTo>
                  <a:lnTo>
                    <a:pt x="40373" y="149339"/>
                  </a:lnTo>
                  <a:lnTo>
                    <a:pt x="44488" y="151168"/>
                  </a:lnTo>
                  <a:lnTo>
                    <a:pt x="47866" y="149860"/>
                  </a:lnTo>
                  <a:lnTo>
                    <a:pt x="50444" y="144081"/>
                  </a:lnTo>
                  <a:close/>
                </a:path>
                <a:path w="324485" h="314325">
                  <a:moveTo>
                    <a:pt x="61010" y="59550"/>
                  </a:moveTo>
                  <a:lnTo>
                    <a:pt x="59715" y="56159"/>
                  </a:lnTo>
                  <a:lnTo>
                    <a:pt x="56819" y="54876"/>
                  </a:lnTo>
                  <a:lnTo>
                    <a:pt x="53936" y="53594"/>
                  </a:lnTo>
                  <a:lnTo>
                    <a:pt x="50546" y="54889"/>
                  </a:lnTo>
                  <a:lnTo>
                    <a:pt x="47967" y="60680"/>
                  </a:lnTo>
                  <a:lnTo>
                    <a:pt x="49276" y="64071"/>
                  </a:lnTo>
                  <a:lnTo>
                    <a:pt x="55054" y="66636"/>
                  </a:lnTo>
                  <a:lnTo>
                    <a:pt x="58445" y="65341"/>
                  </a:lnTo>
                  <a:lnTo>
                    <a:pt x="61010" y="59550"/>
                  </a:lnTo>
                  <a:close/>
                </a:path>
                <a:path w="324485" h="314325">
                  <a:moveTo>
                    <a:pt x="67805" y="194094"/>
                  </a:moveTo>
                  <a:lnTo>
                    <a:pt x="66509" y="190715"/>
                  </a:lnTo>
                  <a:lnTo>
                    <a:pt x="63614" y="189420"/>
                  </a:lnTo>
                  <a:lnTo>
                    <a:pt x="60934" y="188239"/>
                  </a:lnTo>
                  <a:lnTo>
                    <a:pt x="62598" y="184518"/>
                  </a:lnTo>
                  <a:lnTo>
                    <a:pt x="61302" y="181140"/>
                  </a:lnTo>
                  <a:lnTo>
                    <a:pt x="58407" y="179844"/>
                  </a:lnTo>
                  <a:lnTo>
                    <a:pt x="55511" y="178562"/>
                  </a:lnTo>
                  <a:lnTo>
                    <a:pt x="52133" y="179857"/>
                  </a:lnTo>
                  <a:lnTo>
                    <a:pt x="49555" y="185648"/>
                  </a:lnTo>
                  <a:lnTo>
                    <a:pt x="50850" y="189026"/>
                  </a:lnTo>
                  <a:lnTo>
                    <a:pt x="56413" y="191516"/>
                  </a:lnTo>
                  <a:lnTo>
                    <a:pt x="54762" y="195224"/>
                  </a:lnTo>
                  <a:lnTo>
                    <a:pt x="56070" y="198615"/>
                  </a:lnTo>
                  <a:lnTo>
                    <a:pt x="61849" y="201180"/>
                  </a:lnTo>
                  <a:lnTo>
                    <a:pt x="65239" y="199885"/>
                  </a:lnTo>
                  <a:lnTo>
                    <a:pt x="67805" y="194094"/>
                  </a:lnTo>
                  <a:close/>
                </a:path>
                <a:path w="324485" h="314325">
                  <a:moveTo>
                    <a:pt x="69469" y="211201"/>
                  </a:moveTo>
                  <a:lnTo>
                    <a:pt x="68173" y="207822"/>
                  </a:lnTo>
                  <a:lnTo>
                    <a:pt x="65278" y="206527"/>
                  </a:lnTo>
                  <a:lnTo>
                    <a:pt x="62382" y="205244"/>
                  </a:lnTo>
                  <a:lnTo>
                    <a:pt x="59004" y="206540"/>
                  </a:lnTo>
                  <a:lnTo>
                    <a:pt x="56426" y="212331"/>
                  </a:lnTo>
                  <a:lnTo>
                    <a:pt x="57175" y="214299"/>
                  </a:lnTo>
                  <a:lnTo>
                    <a:pt x="56603" y="214515"/>
                  </a:lnTo>
                  <a:lnTo>
                    <a:pt x="54025" y="220306"/>
                  </a:lnTo>
                  <a:lnTo>
                    <a:pt x="55333" y="223697"/>
                  </a:lnTo>
                  <a:lnTo>
                    <a:pt x="61112" y="226263"/>
                  </a:lnTo>
                  <a:lnTo>
                    <a:pt x="64503" y="224967"/>
                  </a:lnTo>
                  <a:lnTo>
                    <a:pt x="67068" y="219176"/>
                  </a:lnTo>
                  <a:lnTo>
                    <a:pt x="66306" y="217220"/>
                  </a:lnTo>
                  <a:lnTo>
                    <a:pt x="66903" y="216992"/>
                  </a:lnTo>
                  <a:lnTo>
                    <a:pt x="69469" y="211201"/>
                  </a:lnTo>
                  <a:close/>
                </a:path>
                <a:path w="324485" h="314325">
                  <a:moveTo>
                    <a:pt x="71539" y="64744"/>
                  </a:moveTo>
                  <a:lnTo>
                    <a:pt x="70243" y="61366"/>
                  </a:lnTo>
                  <a:lnTo>
                    <a:pt x="67348" y="60071"/>
                  </a:lnTo>
                  <a:lnTo>
                    <a:pt x="64452" y="58788"/>
                  </a:lnTo>
                  <a:lnTo>
                    <a:pt x="61074" y="60083"/>
                  </a:lnTo>
                  <a:lnTo>
                    <a:pt x="58496" y="65874"/>
                  </a:lnTo>
                  <a:lnTo>
                    <a:pt x="59791" y="69265"/>
                  </a:lnTo>
                  <a:lnTo>
                    <a:pt x="65582" y="71831"/>
                  </a:lnTo>
                  <a:lnTo>
                    <a:pt x="68961" y="70535"/>
                  </a:lnTo>
                  <a:lnTo>
                    <a:pt x="71539" y="64744"/>
                  </a:lnTo>
                  <a:close/>
                </a:path>
                <a:path w="324485" h="314325">
                  <a:moveTo>
                    <a:pt x="74510" y="87426"/>
                  </a:moveTo>
                  <a:lnTo>
                    <a:pt x="73215" y="84048"/>
                  </a:lnTo>
                  <a:lnTo>
                    <a:pt x="70319" y="82753"/>
                  </a:lnTo>
                  <a:lnTo>
                    <a:pt x="67424" y="81470"/>
                  </a:lnTo>
                  <a:lnTo>
                    <a:pt x="64046" y="82765"/>
                  </a:lnTo>
                  <a:lnTo>
                    <a:pt x="61468" y="88557"/>
                  </a:lnTo>
                  <a:lnTo>
                    <a:pt x="61734" y="89268"/>
                  </a:lnTo>
                  <a:lnTo>
                    <a:pt x="60642" y="88773"/>
                  </a:lnTo>
                  <a:lnTo>
                    <a:pt x="58623" y="87884"/>
                  </a:lnTo>
                  <a:lnTo>
                    <a:pt x="61734" y="86690"/>
                  </a:lnTo>
                  <a:lnTo>
                    <a:pt x="64312" y="80899"/>
                  </a:lnTo>
                  <a:lnTo>
                    <a:pt x="63017" y="77520"/>
                  </a:lnTo>
                  <a:lnTo>
                    <a:pt x="60121" y="76225"/>
                  </a:lnTo>
                  <a:lnTo>
                    <a:pt x="57226" y="74942"/>
                  </a:lnTo>
                  <a:lnTo>
                    <a:pt x="53848" y="76238"/>
                  </a:lnTo>
                  <a:lnTo>
                    <a:pt x="51269" y="82029"/>
                  </a:lnTo>
                  <a:lnTo>
                    <a:pt x="52565" y="85420"/>
                  </a:lnTo>
                  <a:lnTo>
                    <a:pt x="57467" y="87604"/>
                  </a:lnTo>
                  <a:lnTo>
                    <a:pt x="54368" y="88785"/>
                  </a:lnTo>
                  <a:lnTo>
                    <a:pt x="51790" y="94576"/>
                  </a:lnTo>
                  <a:lnTo>
                    <a:pt x="53086" y="97955"/>
                  </a:lnTo>
                  <a:lnTo>
                    <a:pt x="58877" y="100533"/>
                  </a:lnTo>
                  <a:lnTo>
                    <a:pt x="62255" y="99225"/>
                  </a:lnTo>
                  <a:lnTo>
                    <a:pt x="64833" y="93446"/>
                  </a:lnTo>
                  <a:lnTo>
                    <a:pt x="64554" y="92748"/>
                  </a:lnTo>
                  <a:lnTo>
                    <a:pt x="68554" y="94513"/>
                  </a:lnTo>
                  <a:lnTo>
                    <a:pt x="71932" y="93218"/>
                  </a:lnTo>
                  <a:lnTo>
                    <a:pt x="74510" y="87426"/>
                  </a:lnTo>
                  <a:close/>
                </a:path>
                <a:path w="324485" h="314325">
                  <a:moveTo>
                    <a:pt x="75336" y="245592"/>
                  </a:moveTo>
                  <a:lnTo>
                    <a:pt x="74041" y="242201"/>
                  </a:lnTo>
                  <a:lnTo>
                    <a:pt x="71145" y="240919"/>
                  </a:lnTo>
                  <a:lnTo>
                    <a:pt x="68249" y="239636"/>
                  </a:lnTo>
                  <a:lnTo>
                    <a:pt x="64871" y="240931"/>
                  </a:lnTo>
                  <a:lnTo>
                    <a:pt x="62293" y="246722"/>
                  </a:lnTo>
                  <a:lnTo>
                    <a:pt x="63588" y="250113"/>
                  </a:lnTo>
                  <a:lnTo>
                    <a:pt x="69380" y="252679"/>
                  </a:lnTo>
                  <a:lnTo>
                    <a:pt x="72771" y="251383"/>
                  </a:lnTo>
                  <a:lnTo>
                    <a:pt x="75336" y="245592"/>
                  </a:lnTo>
                  <a:close/>
                </a:path>
                <a:path w="324485" h="314325">
                  <a:moveTo>
                    <a:pt x="76492" y="26936"/>
                  </a:moveTo>
                  <a:lnTo>
                    <a:pt x="75196" y="23545"/>
                  </a:lnTo>
                  <a:lnTo>
                    <a:pt x="72301" y="22263"/>
                  </a:lnTo>
                  <a:lnTo>
                    <a:pt x="69405" y="20967"/>
                  </a:lnTo>
                  <a:lnTo>
                    <a:pt x="66027" y="22275"/>
                  </a:lnTo>
                  <a:lnTo>
                    <a:pt x="63449" y="28067"/>
                  </a:lnTo>
                  <a:lnTo>
                    <a:pt x="64744" y="31445"/>
                  </a:lnTo>
                  <a:lnTo>
                    <a:pt x="70535" y="34023"/>
                  </a:lnTo>
                  <a:lnTo>
                    <a:pt x="73926" y="32715"/>
                  </a:lnTo>
                  <a:lnTo>
                    <a:pt x="76492" y="26936"/>
                  </a:lnTo>
                  <a:close/>
                </a:path>
                <a:path w="324485" h="314325">
                  <a:moveTo>
                    <a:pt x="78981" y="222148"/>
                  </a:moveTo>
                  <a:lnTo>
                    <a:pt x="77685" y="218757"/>
                  </a:lnTo>
                  <a:lnTo>
                    <a:pt x="74790" y="217474"/>
                  </a:lnTo>
                  <a:lnTo>
                    <a:pt x="71907" y="216192"/>
                  </a:lnTo>
                  <a:lnTo>
                    <a:pt x="68516" y="217487"/>
                  </a:lnTo>
                  <a:lnTo>
                    <a:pt x="65938" y="223278"/>
                  </a:lnTo>
                  <a:lnTo>
                    <a:pt x="67246" y="226669"/>
                  </a:lnTo>
                  <a:lnTo>
                    <a:pt x="73025" y="229235"/>
                  </a:lnTo>
                  <a:lnTo>
                    <a:pt x="76415" y="227939"/>
                  </a:lnTo>
                  <a:lnTo>
                    <a:pt x="78981" y="222148"/>
                  </a:lnTo>
                  <a:close/>
                </a:path>
                <a:path w="324485" h="314325">
                  <a:moveTo>
                    <a:pt x="86525" y="271741"/>
                  </a:moveTo>
                  <a:lnTo>
                    <a:pt x="85229" y="268351"/>
                  </a:lnTo>
                  <a:lnTo>
                    <a:pt x="82334" y="267068"/>
                  </a:lnTo>
                  <a:lnTo>
                    <a:pt x="79438" y="265772"/>
                  </a:lnTo>
                  <a:lnTo>
                    <a:pt x="76060" y="267081"/>
                  </a:lnTo>
                  <a:lnTo>
                    <a:pt x="73482" y="272872"/>
                  </a:lnTo>
                  <a:lnTo>
                    <a:pt x="74777" y="276263"/>
                  </a:lnTo>
                  <a:lnTo>
                    <a:pt x="80568" y="278828"/>
                  </a:lnTo>
                  <a:lnTo>
                    <a:pt x="83959" y="277520"/>
                  </a:lnTo>
                  <a:lnTo>
                    <a:pt x="86525" y="271741"/>
                  </a:lnTo>
                  <a:close/>
                </a:path>
                <a:path w="324485" h="314325">
                  <a:moveTo>
                    <a:pt x="95351" y="257886"/>
                  </a:moveTo>
                  <a:lnTo>
                    <a:pt x="94056" y="254508"/>
                  </a:lnTo>
                  <a:lnTo>
                    <a:pt x="91160" y="253212"/>
                  </a:lnTo>
                  <a:lnTo>
                    <a:pt x="88277" y="251929"/>
                  </a:lnTo>
                  <a:lnTo>
                    <a:pt x="84886" y="253225"/>
                  </a:lnTo>
                  <a:lnTo>
                    <a:pt x="82308" y="259016"/>
                  </a:lnTo>
                  <a:lnTo>
                    <a:pt x="83616" y="262407"/>
                  </a:lnTo>
                  <a:lnTo>
                    <a:pt x="89395" y="264972"/>
                  </a:lnTo>
                  <a:lnTo>
                    <a:pt x="92786" y="263677"/>
                  </a:lnTo>
                  <a:lnTo>
                    <a:pt x="95351" y="257886"/>
                  </a:lnTo>
                  <a:close/>
                </a:path>
                <a:path w="324485" h="314325">
                  <a:moveTo>
                    <a:pt x="97345" y="230936"/>
                  </a:moveTo>
                  <a:lnTo>
                    <a:pt x="96050" y="227545"/>
                  </a:lnTo>
                  <a:lnTo>
                    <a:pt x="93154" y="226263"/>
                  </a:lnTo>
                  <a:lnTo>
                    <a:pt x="90258" y="224980"/>
                  </a:lnTo>
                  <a:lnTo>
                    <a:pt x="86880" y="226275"/>
                  </a:lnTo>
                  <a:lnTo>
                    <a:pt x="84302" y="232067"/>
                  </a:lnTo>
                  <a:lnTo>
                    <a:pt x="85598" y="235458"/>
                  </a:lnTo>
                  <a:lnTo>
                    <a:pt x="91389" y="238023"/>
                  </a:lnTo>
                  <a:lnTo>
                    <a:pt x="94780" y="236715"/>
                  </a:lnTo>
                  <a:lnTo>
                    <a:pt x="97345" y="230936"/>
                  </a:lnTo>
                  <a:close/>
                </a:path>
                <a:path w="324485" h="314325">
                  <a:moveTo>
                    <a:pt x="106934" y="290677"/>
                  </a:moveTo>
                  <a:lnTo>
                    <a:pt x="105638" y="287299"/>
                  </a:lnTo>
                  <a:lnTo>
                    <a:pt x="102743" y="286004"/>
                  </a:lnTo>
                  <a:lnTo>
                    <a:pt x="99847" y="284721"/>
                  </a:lnTo>
                  <a:lnTo>
                    <a:pt x="96469" y="286016"/>
                  </a:lnTo>
                  <a:lnTo>
                    <a:pt x="93891" y="291807"/>
                  </a:lnTo>
                  <a:lnTo>
                    <a:pt x="95186" y="295198"/>
                  </a:lnTo>
                  <a:lnTo>
                    <a:pt x="100977" y="297764"/>
                  </a:lnTo>
                  <a:lnTo>
                    <a:pt x="104355" y="296468"/>
                  </a:lnTo>
                  <a:lnTo>
                    <a:pt x="106934" y="290677"/>
                  </a:lnTo>
                  <a:close/>
                </a:path>
                <a:path w="324485" h="314325">
                  <a:moveTo>
                    <a:pt x="107315" y="260451"/>
                  </a:moveTo>
                  <a:lnTo>
                    <a:pt x="106019" y="257060"/>
                  </a:lnTo>
                  <a:lnTo>
                    <a:pt x="103124" y="255778"/>
                  </a:lnTo>
                  <a:lnTo>
                    <a:pt x="100228" y="254495"/>
                  </a:lnTo>
                  <a:lnTo>
                    <a:pt x="96850" y="255790"/>
                  </a:lnTo>
                  <a:lnTo>
                    <a:pt x="94272" y="261581"/>
                  </a:lnTo>
                  <a:lnTo>
                    <a:pt x="95567" y="264972"/>
                  </a:lnTo>
                  <a:lnTo>
                    <a:pt x="101358" y="267538"/>
                  </a:lnTo>
                  <a:lnTo>
                    <a:pt x="104736" y="266230"/>
                  </a:lnTo>
                  <a:lnTo>
                    <a:pt x="107315" y="260451"/>
                  </a:lnTo>
                  <a:close/>
                </a:path>
                <a:path w="324485" h="314325">
                  <a:moveTo>
                    <a:pt x="109410" y="303707"/>
                  </a:moveTo>
                  <a:lnTo>
                    <a:pt x="108102" y="300316"/>
                  </a:lnTo>
                  <a:lnTo>
                    <a:pt x="105206" y="299034"/>
                  </a:lnTo>
                  <a:lnTo>
                    <a:pt x="102311" y="297751"/>
                  </a:lnTo>
                  <a:lnTo>
                    <a:pt x="98933" y="299046"/>
                  </a:lnTo>
                  <a:lnTo>
                    <a:pt x="96354" y="304838"/>
                  </a:lnTo>
                  <a:lnTo>
                    <a:pt x="97663" y="308229"/>
                  </a:lnTo>
                  <a:lnTo>
                    <a:pt x="103441" y="310794"/>
                  </a:lnTo>
                  <a:lnTo>
                    <a:pt x="106832" y="309499"/>
                  </a:lnTo>
                  <a:lnTo>
                    <a:pt x="109410" y="303707"/>
                  </a:lnTo>
                  <a:close/>
                </a:path>
                <a:path w="324485" h="314325">
                  <a:moveTo>
                    <a:pt x="109499" y="45732"/>
                  </a:moveTo>
                  <a:lnTo>
                    <a:pt x="108204" y="42354"/>
                  </a:lnTo>
                  <a:lnTo>
                    <a:pt x="105308" y="41059"/>
                  </a:lnTo>
                  <a:lnTo>
                    <a:pt x="102412" y="39776"/>
                  </a:lnTo>
                  <a:lnTo>
                    <a:pt x="99034" y="41071"/>
                  </a:lnTo>
                  <a:lnTo>
                    <a:pt x="96456" y="46863"/>
                  </a:lnTo>
                  <a:lnTo>
                    <a:pt x="96761" y="47688"/>
                  </a:lnTo>
                  <a:lnTo>
                    <a:pt x="95199" y="48285"/>
                  </a:lnTo>
                  <a:lnTo>
                    <a:pt x="92621" y="54076"/>
                  </a:lnTo>
                  <a:lnTo>
                    <a:pt x="93916" y="57454"/>
                  </a:lnTo>
                  <a:lnTo>
                    <a:pt x="99707" y="60032"/>
                  </a:lnTo>
                  <a:lnTo>
                    <a:pt x="103098" y="58724"/>
                  </a:lnTo>
                  <a:lnTo>
                    <a:pt x="105664" y="52946"/>
                  </a:lnTo>
                  <a:lnTo>
                    <a:pt x="105346" y="52133"/>
                  </a:lnTo>
                  <a:lnTo>
                    <a:pt x="106934" y="51523"/>
                  </a:lnTo>
                  <a:lnTo>
                    <a:pt x="109499" y="45732"/>
                  </a:lnTo>
                  <a:close/>
                </a:path>
                <a:path w="324485" h="314325">
                  <a:moveTo>
                    <a:pt x="119176" y="282448"/>
                  </a:moveTo>
                  <a:lnTo>
                    <a:pt x="117881" y="279069"/>
                  </a:lnTo>
                  <a:lnTo>
                    <a:pt x="114985" y="277774"/>
                  </a:lnTo>
                  <a:lnTo>
                    <a:pt x="112090" y="276491"/>
                  </a:lnTo>
                  <a:lnTo>
                    <a:pt x="108712" y="277787"/>
                  </a:lnTo>
                  <a:lnTo>
                    <a:pt x="106133" y="283578"/>
                  </a:lnTo>
                  <a:lnTo>
                    <a:pt x="107442" y="286969"/>
                  </a:lnTo>
                  <a:lnTo>
                    <a:pt x="113220" y="289534"/>
                  </a:lnTo>
                  <a:lnTo>
                    <a:pt x="116611" y="288226"/>
                  </a:lnTo>
                  <a:lnTo>
                    <a:pt x="119176" y="282448"/>
                  </a:lnTo>
                  <a:close/>
                </a:path>
                <a:path w="324485" h="314325">
                  <a:moveTo>
                    <a:pt x="121412" y="36055"/>
                  </a:moveTo>
                  <a:lnTo>
                    <a:pt x="120116" y="32677"/>
                  </a:lnTo>
                  <a:lnTo>
                    <a:pt x="117221" y="31381"/>
                  </a:lnTo>
                  <a:lnTo>
                    <a:pt x="114325" y="30099"/>
                  </a:lnTo>
                  <a:lnTo>
                    <a:pt x="110947" y="31394"/>
                  </a:lnTo>
                  <a:lnTo>
                    <a:pt x="108369" y="37185"/>
                  </a:lnTo>
                  <a:lnTo>
                    <a:pt x="109677" y="40576"/>
                  </a:lnTo>
                  <a:lnTo>
                    <a:pt x="115455" y="43141"/>
                  </a:lnTo>
                  <a:lnTo>
                    <a:pt x="118846" y="41846"/>
                  </a:lnTo>
                  <a:lnTo>
                    <a:pt x="121412" y="36055"/>
                  </a:lnTo>
                  <a:close/>
                </a:path>
                <a:path w="324485" h="314325">
                  <a:moveTo>
                    <a:pt x="121412" y="23406"/>
                  </a:moveTo>
                  <a:lnTo>
                    <a:pt x="120116" y="20027"/>
                  </a:lnTo>
                  <a:lnTo>
                    <a:pt x="117221" y="18732"/>
                  </a:lnTo>
                  <a:lnTo>
                    <a:pt x="114325" y="17449"/>
                  </a:lnTo>
                  <a:lnTo>
                    <a:pt x="110947" y="18745"/>
                  </a:lnTo>
                  <a:lnTo>
                    <a:pt x="108369" y="24536"/>
                  </a:lnTo>
                  <a:lnTo>
                    <a:pt x="109677" y="27927"/>
                  </a:lnTo>
                  <a:lnTo>
                    <a:pt x="115455" y="30492"/>
                  </a:lnTo>
                  <a:lnTo>
                    <a:pt x="118846" y="29197"/>
                  </a:lnTo>
                  <a:lnTo>
                    <a:pt x="121412" y="23406"/>
                  </a:lnTo>
                  <a:close/>
                </a:path>
                <a:path w="324485" h="314325">
                  <a:moveTo>
                    <a:pt x="124383" y="247459"/>
                  </a:moveTo>
                  <a:lnTo>
                    <a:pt x="123088" y="244068"/>
                  </a:lnTo>
                  <a:lnTo>
                    <a:pt x="120192" y="242785"/>
                  </a:lnTo>
                  <a:lnTo>
                    <a:pt x="117297" y="241503"/>
                  </a:lnTo>
                  <a:lnTo>
                    <a:pt x="113919" y="242798"/>
                  </a:lnTo>
                  <a:lnTo>
                    <a:pt x="111340" y="248589"/>
                  </a:lnTo>
                  <a:lnTo>
                    <a:pt x="112649" y="251980"/>
                  </a:lnTo>
                  <a:lnTo>
                    <a:pt x="118427" y="254546"/>
                  </a:lnTo>
                  <a:lnTo>
                    <a:pt x="121818" y="253250"/>
                  </a:lnTo>
                  <a:lnTo>
                    <a:pt x="124383" y="247459"/>
                  </a:lnTo>
                  <a:close/>
                </a:path>
                <a:path w="324485" h="314325">
                  <a:moveTo>
                    <a:pt x="144487" y="304038"/>
                  </a:moveTo>
                  <a:lnTo>
                    <a:pt x="143192" y="300659"/>
                  </a:lnTo>
                  <a:lnTo>
                    <a:pt x="140296" y="299364"/>
                  </a:lnTo>
                  <a:lnTo>
                    <a:pt x="137414" y="298081"/>
                  </a:lnTo>
                  <a:lnTo>
                    <a:pt x="134023" y="299377"/>
                  </a:lnTo>
                  <a:lnTo>
                    <a:pt x="131445" y="305168"/>
                  </a:lnTo>
                  <a:lnTo>
                    <a:pt x="132753" y="308559"/>
                  </a:lnTo>
                  <a:lnTo>
                    <a:pt x="138531" y="311124"/>
                  </a:lnTo>
                  <a:lnTo>
                    <a:pt x="141922" y="309816"/>
                  </a:lnTo>
                  <a:lnTo>
                    <a:pt x="144487" y="304038"/>
                  </a:lnTo>
                  <a:close/>
                </a:path>
                <a:path w="324485" h="314325">
                  <a:moveTo>
                    <a:pt x="148983" y="16002"/>
                  </a:moveTo>
                  <a:lnTo>
                    <a:pt x="147688" y="12611"/>
                  </a:lnTo>
                  <a:lnTo>
                    <a:pt x="144792" y="11328"/>
                  </a:lnTo>
                  <a:lnTo>
                    <a:pt x="141897" y="10045"/>
                  </a:lnTo>
                  <a:lnTo>
                    <a:pt x="138506" y="11341"/>
                  </a:lnTo>
                  <a:lnTo>
                    <a:pt x="135940" y="17132"/>
                  </a:lnTo>
                  <a:lnTo>
                    <a:pt x="137236" y="20523"/>
                  </a:lnTo>
                  <a:lnTo>
                    <a:pt x="143027" y="23088"/>
                  </a:lnTo>
                  <a:lnTo>
                    <a:pt x="146405" y="21793"/>
                  </a:lnTo>
                  <a:lnTo>
                    <a:pt x="148983" y="16002"/>
                  </a:lnTo>
                  <a:close/>
                </a:path>
                <a:path w="324485" h="314325">
                  <a:moveTo>
                    <a:pt x="156006" y="38684"/>
                  </a:moveTo>
                  <a:lnTo>
                    <a:pt x="154711" y="35293"/>
                  </a:lnTo>
                  <a:lnTo>
                    <a:pt x="151815" y="34010"/>
                  </a:lnTo>
                  <a:lnTo>
                    <a:pt x="148920" y="32727"/>
                  </a:lnTo>
                  <a:lnTo>
                    <a:pt x="145542" y="34023"/>
                  </a:lnTo>
                  <a:lnTo>
                    <a:pt x="142963" y="39814"/>
                  </a:lnTo>
                  <a:lnTo>
                    <a:pt x="144259" y="43205"/>
                  </a:lnTo>
                  <a:lnTo>
                    <a:pt x="150050" y="45770"/>
                  </a:lnTo>
                  <a:lnTo>
                    <a:pt x="153441" y="44475"/>
                  </a:lnTo>
                  <a:lnTo>
                    <a:pt x="156006" y="38684"/>
                  </a:lnTo>
                  <a:close/>
                </a:path>
                <a:path w="324485" h="314325">
                  <a:moveTo>
                    <a:pt x="166065" y="15963"/>
                  </a:moveTo>
                  <a:lnTo>
                    <a:pt x="164769" y="12585"/>
                  </a:lnTo>
                  <a:lnTo>
                    <a:pt x="161874" y="11290"/>
                  </a:lnTo>
                  <a:lnTo>
                    <a:pt x="158978" y="10007"/>
                  </a:lnTo>
                  <a:lnTo>
                    <a:pt x="155600" y="11303"/>
                  </a:lnTo>
                  <a:lnTo>
                    <a:pt x="153022" y="17094"/>
                  </a:lnTo>
                  <a:lnTo>
                    <a:pt x="154330" y="20485"/>
                  </a:lnTo>
                  <a:lnTo>
                    <a:pt x="160108" y="23050"/>
                  </a:lnTo>
                  <a:lnTo>
                    <a:pt x="163499" y="21755"/>
                  </a:lnTo>
                  <a:lnTo>
                    <a:pt x="166065" y="15963"/>
                  </a:lnTo>
                  <a:close/>
                </a:path>
                <a:path w="324485" h="314325">
                  <a:moveTo>
                    <a:pt x="168452" y="267500"/>
                  </a:moveTo>
                  <a:lnTo>
                    <a:pt x="167157" y="264121"/>
                  </a:lnTo>
                  <a:lnTo>
                    <a:pt x="164261" y="262826"/>
                  </a:lnTo>
                  <a:lnTo>
                    <a:pt x="161366" y="261531"/>
                  </a:lnTo>
                  <a:lnTo>
                    <a:pt x="157988" y="262839"/>
                  </a:lnTo>
                  <a:lnTo>
                    <a:pt x="155409" y="268630"/>
                  </a:lnTo>
                  <a:lnTo>
                    <a:pt x="156705" y="272021"/>
                  </a:lnTo>
                  <a:lnTo>
                    <a:pt x="162496" y="274586"/>
                  </a:lnTo>
                  <a:lnTo>
                    <a:pt x="165887" y="273278"/>
                  </a:lnTo>
                  <a:lnTo>
                    <a:pt x="168452" y="267500"/>
                  </a:lnTo>
                  <a:close/>
                </a:path>
                <a:path w="324485" h="314325">
                  <a:moveTo>
                    <a:pt x="169595" y="251675"/>
                  </a:moveTo>
                  <a:lnTo>
                    <a:pt x="168287" y="248285"/>
                  </a:lnTo>
                  <a:lnTo>
                    <a:pt x="165404" y="247002"/>
                  </a:lnTo>
                  <a:lnTo>
                    <a:pt x="162509" y="245706"/>
                  </a:lnTo>
                  <a:lnTo>
                    <a:pt x="159118" y="247015"/>
                  </a:lnTo>
                  <a:lnTo>
                    <a:pt x="156552" y="252806"/>
                  </a:lnTo>
                  <a:lnTo>
                    <a:pt x="157848" y="256197"/>
                  </a:lnTo>
                  <a:lnTo>
                    <a:pt x="163639" y="258762"/>
                  </a:lnTo>
                  <a:lnTo>
                    <a:pt x="167017" y="257467"/>
                  </a:lnTo>
                  <a:lnTo>
                    <a:pt x="169595" y="251675"/>
                  </a:lnTo>
                  <a:close/>
                </a:path>
                <a:path w="324485" h="314325">
                  <a:moveTo>
                    <a:pt x="172021" y="34658"/>
                  </a:moveTo>
                  <a:lnTo>
                    <a:pt x="170726" y="31267"/>
                  </a:lnTo>
                  <a:lnTo>
                    <a:pt x="167830" y="29984"/>
                  </a:lnTo>
                  <a:lnTo>
                    <a:pt x="164934" y="28702"/>
                  </a:lnTo>
                  <a:lnTo>
                    <a:pt x="161556" y="29997"/>
                  </a:lnTo>
                  <a:lnTo>
                    <a:pt x="158978" y="35788"/>
                  </a:lnTo>
                  <a:lnTo>
                    <a:pt x="160286" y="39179"/>
                  </a:lnTo>
                  <a:lnTo>
                    <a:pt x="166065" y="41744"/>
                  </a:lnTo>
                  <a:lnTo>
                    <a:pt x="169456" y="40449"/>
                  </a:lnTo>
                  <a:lnTo>
                    <a:pt x="172021" y="34658"/>
                  </a:lnTo>
                  <a:close/>
                </a:path>
                <a:path w="324485" h="314325">
                  <a:moveTo>
                    <a:pt x="186842" y="42621"/>
                  </a:moveTo>
                  <a:lnTo>
                    <a:pt x="185534" y="39243"/>
                  </a:lnTo>
                  <a:lnTo>
                    <a:pt x="182651" y="37947"/>
                  </a:lnTo>
                  <a:lnTo>
                    <a:pt x="179755" y="36664"/>
                  </a:lnTo>
                  <a:lnTo>
                    <a:pt x="176364" y="37960"/>
                  </a:lnTo>
                  <a:lnTo>
                    <a:pt x="173786" y="43751"/>
                  </a:lnTo>
                  <a:lnTo>
                    <a:pt x="175094" y="47142"/>
                  </a:lnTo>
                  <a:lnTo>
                    <a:pt x="180873" y="49707"/>
                  </a:lnTo>
                  <a:lnTo>
                    <a:pt x="184264" y="48412"/>
                  </a:lnTo>
                  <a:lnTo>
                    <a:pt x="186842" y="42621"/>
                  </a:lnTo>
                  <a:close/>
                </a:path>
                <a:path w="324485" h="314325">
                  <a:moveTo>
                    <a:pt x="197332" y="29362"/>
                  </a:moveTo>
                  <a:lnTo>
                    <a:pt x="196037" y="25984"/>
                  </a:lnTo>
                  <a:lnTo>
                    <a:pt x="193141" y="24688"/>
                  </a:lnTo>
                  <a:lnTo>
                    <a:pt x="190246" y="23406"/>
                  </a:lnTo>
                  <a:lnTo>
                    <a:pt x="186867" y="24701"/>
                  </a:lnTo>
                  <a:lnTo>
                    <a:pt x="184289" y="30492"/>
                  </a:lnTo>
                  <a:lnTo>
                    <a:pt x="185597" y="33883"/>
                  </a:lnTo>
                  <a:lnTo>
                    <a:pt x="191376" y="36449"/>
                  </a:lnTo>
                  <a:lnTo>
                    <a:pt x="194767" y="35153"/>
                  </a:lnTo>
                  <a:lnTo>
                    <a:pt x="197332" y="29362"/>
                  </a:lnTo>
                  <a:close/>
                </a:path>
                <a:path w="324485" h="314325">
                  <a:moveTo>
                    <a:pt x="207822" y="286613"/>
                  </a:moveTo>
                  <a:lnTo>
                    <a:pt x="206527" y="283235"/>
                  </a:lnTo>
                  <a:lnTo>
                    <a:pt x="203631" y="281940"/>
                  </a:lnTo>
                  <a:lnTo>
                    <a:pt x="200736" y="280657"/>
                  </a:lnTo>
                  <a:lnTo>
                    <a:pt x="197358" y="281952"/>
                  </a:lnTo>
                  <a:lnTo>
                    <a:pt x="194779" y="287743"/>
                  </a:lnTo>
                  <a:lnTo>
                    <a:pt x="196075" y="291134"/>
                  </a:lnTo>
                  <a:lnTo>
                    <a:pt x="201866" y="293700"/>
                  </a:lnTo>
                  <a:lnTo>
                    <a:pt x="205257" y="292404"/>
                  </a:lnTo>
                  <a:lnTo>
                    <a:pt x="207822" y="286613"/>
                  </a:lnTo>
                  <a:close/>
                </a:path>
                <a:path w="324485" h="314325">
                  <a:moveTo>
                    <a:pt x="210794" y="41884"/>
                  </a:moveTo>
                  <a:lnTo>
                    <a:pt x="209499" y="38506"/>
                  </a:lnTo>
                  <a:lnTo>
                    <a:pt x="206603" y="37211"/>
                  </a:lnTo>
                  <a:lnTo>
                    <a:pt x="203708" y="35928"/>
                  </a:lnTo>
                  <a:lnTo>
                    <a:pt x="200317" y="37223"/>
                  </a:lnTo>
                  <a:lnTo>
                    <a:pt x="197751" y="43014"/>
                  </a:lnTo>
                  <a:lnTo>
                    <a:pt x="199047" y="46405"/>
                  </a:lnTo>
                  <a:lnTo>
                    <a:pt x="204838" y="48971"/>
                  </a:lnTo>
                  <a:lnTo>
                    <a:pt x="208216" y="47675"/>
                  </a:lnTo>
                  <a:lnTo>
                    <a:pt x="210794" y="41884"/>
                  </a:lnTo>
                  <a:close/>
                </a:path>
                <a:path w="324485" h="314325">
                  <a:moveTo>
                    <a:pt x="217335" y="58064"/>
                  </a:moveTo>
                  <a:lnTo>
                    <a:pt x="216039" y="54673"/>
                  </a:lnTo>
                  <a:lnTo>
                    <a:pt x="213144" y="53390"/>
                  </a:lnTo>
                  <a:lnTo>
                    <a:pt x="210248" y="52108"/>
                  </a:lnTo>
                  <a:lnTo>
                    <a:pt x="206870" y="53403"/>
                  </a:lnTo>
                  <a:lnTo>
                    <a:pt x="204292" y="59194"/>
                  </a:lnTo>
                  <a:lnTo>
                    <a:pt x="205600" y="62585"/>
                  </a:lnTo>
                  <a:lnTo>
                    <a:pt x="211378" y="65151"/>
                  </a:lnTo>
                  <a:lnTo>
                    <a:pt x="214769" y="63855"/>
                  </a:lnTo>
                  <a:lnTo>
                    <a:pt x="217335" y="58064"/>
                  </a:lnTo>
                  <a:close/>
                </a:path>
                <a:path w="324485" h="314325">
                  <a:moveTo>
                    <a:pt x="220637" y="14490"/>
                  </a:moveTo>
                  <a:lnTo>
                    <a:pt x="219341" y="11099"/>
                  </a:lnTo>
                  <a:lnTo>
                    <a:pt x="216446" y="9817"/>
                  </a:lnTo>
                  <a:lnTo>
                    <a:pt x="213563" y="8534"/>
                  </a:lnTo>
                  <a:lnTo>
                    <a:pt x="210172" y="9829"/>
                  </a:lnTo>
                  <a:lnTo>
                    <a:pt x="207594" y="15621"/>
                  </a:lnTo>
                  <a:lnTo>
                    <a:pt x="208902" y="19011"/>
                  </a:lnTo>
                  <a:lnTo>
                    <a:pt x="214680" y="21577"/>
                  </a:lnTo>
                  <a:lnTo>
                    <a:pt x="218071" y="20281"/>
                  </a:lnTo>
                  <a:lnTo>
                    <a:pt x="220637" y="14490"/>
                  </a:lnTo>
                  <a:close/>
                </a:path>
                <a:path w="324485" h="314325">
                  <a:moveTo>
                    <a:pt x="221894" y="243738"/>
                  </a:moveTo>
                  <a:lnTo>
                    <a:pt x="220599" y="240347"/>
                  </a:lnTo>
                  <a:lnTo>
                    <a:pt x="217703" y="239064"/>
                  </a:lnTo>
                  <a:lnTo>
                    <a:pt x="214807" y="237782"/>
                  </a:lnTo>
                  <a:lnTo>
                    <a:pt x="211429" y="239077"/>
                  </a:lnTo>
                  <a:lnTo>
                    <a:pt x="208851" y="244868"/>
                  </a:lnTo>
                  <a:lnTo>
                    <a:pt x="210159" y="248259"/>
                  </a:lnTo>
                  <a:lnTo>
                    <a:pt x="215938" y="250825"/>
                  </a:lnTo>
                  <a:lnTo>
                    <a:pt x="219329" y="249529"/>
                  </a:lnTo>
                  <a:lnTo>
                    <a:pt x="221894" y="243738"/>
                  </a:lnTo>
                  <a:close/>
                </a:path>
                <a:path w="324485" h="314325">
                  <a:moveTo>
                    <a:pt x="224777" y="226542"/>
                  </a:moveTo>
                  <a:lnTo>
                    <a:pt x="223481" y="223151"/>
                  </a:lnTo>
                  <a:lnTo>
                    <a:pt x="220586" y="221869"/>
                  </a:lnTo>
                  <a:lnTo>
                    <a:pt x="217690" y="220573"/>
                  </a:lnTo>
                  <a:lnTo>
                    <a:pt x="214312" y="221881"/>
                  </a:lnTo>
                  <a:lnTo>
                    <a:pt x="211734" y="227672"/>
                  </a:lnTo>
                  <a:lnTo>
                    <a:pt x="213029" y="231051"/>
                  </a:lnTo>
                  <a:lnTo>
                    <a:pt x="218821" y="233629"/>
                  </a:lnTo>
                  <a:lnTo>
                    <a:pt x="222199" y="232321"/>
                  </a:lnTo>
                  <a:lnTo>
                    <a:pt x="224777" y="226542"/>
                  </a:lnTo>
                  <a:close/>
                </a:path>
                <a:path w="324485" h="314325">
                  <a:moveTo>
                    <a:pt x="239026" y="263994"/>
                  </a:moveTo>
                  <a:lnTo>
                    <a:pt x="237731" y="260616"/>
                  </a:lnTo>
                  <a:lnTo>
                    <a:pt x="234835" y="259321"/>
                  </a:lnTo>
                  <a:lnTo>
                    <a:pt x="231940" y="258038"/>
                  </a:lnTo>
                  <a:lnTo>
                    <a:pt x="228549" y="259334"/>
                  </a:lnTo>
                  <a:lnTo>
                    <a:pt x="225983" y="265125"/>
                  </a:lnTo>
                  <a:lnTo>
                    <a:pt x="227279" y="268516"/>
                  </a:lnTo>
                  <a:lnTo>
                    <a:pt x="233070" y="271081"/>
                  </a:lnTo>
                  <a:lnTo>
                    <a:pt x="236448" y="269786"/>
                  </a:lnTo>
                  <a:lnTo>
                    <a:pt x="239026" y="263994"/>
                  </a:lnTo>
                  <a:close/>
                </a:path>
                <a:path w="324485" h="314325">
                  <a:moveTo>
                    <a:pt x="239763" y="222148"/>
                  </a:moveTo>
                  <a:lnTo>
                    <a:pt x="238467" y="218757"/>
                  </a:lnTo>
                  <a:lnTo>
                    <a:pt x="235572" y="217474"/>
                  </a:lnTo>
                  <a:lnTo>
                    <a:pt x="232676" y="216192"/>
                  </a:lnTo>
                  <a:lnTo>
                    <a:pt x="229298" y="217487"/>
                  </a:lnTo>
                  <a:lnTo>
                    <a:pt x="226720" y="223278"/>
                  </a:lnTo>
                  <a:lnTo>
                    <a:pt x="228028" y="226669"/>
                  </a:lnTo>
                  <a:lnTo>
                    <a:pt x="233807" y="229235"/>
                  </a:lnTo>
                  <a:lnTo>
                    <a:pt x="237197" y="227939"/>
                  </a:lnTo>
                  <a:lnTo>
                    <a:pt x="239763" y="222148"/>
                  </a:lnTo>
                  <a:close/>
                </a:path>
                <a:path w="324485" h="314325">
                  <a:moveTo>
                    <a:pt x="240398" y="5956"/>
                  </a:moveTo>
                  <a:lnTo>
                    <a:pt x="239102" y="2565"/>
                  </a:lnTo>
                  <a:lnTo>
                    <a:pt x="236207" y="1282"/>
                  </a:lnTo>
                  <a:lnTo>
                    <a:pt x="233324" y="0"/>
                  </a:lnTo>
                  <a:lnTo>
                    <a:pt x="229933" y="1295"/>
                  </a:lnTo>
                  <a:lnTo>
                    <a:pt x="227355" y="7086"/>
                  </a:lnTo>
                  <a:lnTo>
                    <a:pt x="228663" y="10477"/>
                  </a:lnTo>
                  <a:lnTo>
                    <a:pt x="234442" y="13042"/>
                  </a:lnTo>
                  <a:lnTo>
                    <a:pt x="237832" y="11747"/>
                  </a:lnTo>
                  <a:lnTo>
                    <a:pt x="240398" y="5956"/>
                  </a:lnTo>
                  <a:close/>
                </a:path>
                <a:path w="324485" h="314325">
                  <a:moveTo>
                    <a:pt x="241147" y="41681"/>
                  </a:moveTo>
                  <a:lnTo>
                    <a:pt x="239852" y="38290"/>
                  </a:lnTo>
                  <a:lnTo>
                    <a:pt x="236956" y="37007"/>
                  </a:lnTo>
                  <a:lnTo>
                    <a:pt x="234061" y="35725"/>
                  </a:lnTo>
                  <a:lnTo>
                    <a:pt x="233006" y="36131"/>
                  </a:lnTo>
                  <a:lnTo>
                    <a:pt x="233006" y="47802"/>
                  </a:lnTo>
                  <a:lnTo>
                    <a:pt x="231965" y="48209"/>
                  </a:lnTo>
                  <a:lnTo>
                    <a:pt x="232219" y="47637"/>
                  </a:lnTo>
                  <a:lnTo>
                    <a:pt x="232130" y="47421"/>
                  </a:lnTo>
                  <a:lnTo>
                    <a:pt x="233006" y="47802"/>
                  </a:lnTo>
                  <a:lnTo>
                    <a:pt x="233006" y="36131"/>
                  </a:lnTo>
                  <a:lnTo>
                    <a:pt x="230682" y="37020"/>
                  </a:lnTo>
                  <a:lnTo>
                    <a:pt x="228104" y="42811"/>
                  </a:lnTo>
                  <a:lnTo>
                    <a:pt x="228180" y="43040"/>
                  </a:lnTo>
                  <a:lnTo>
                    <a:pt x="228028" y="42964"/>
                  </a:lnTo>
                  <a:lnTo>
                    <a:pt x="225132" y="41681"/>
                  </a:lnTo>
                  <a:lnTo>
                    <a:pt x="222504" y="42697"/>
                  </a:lnTo>
                  <a:lnTo>
                    <a:pt x="224129" y="39039"/>
                  </a:lnTo>
                  <a:lnTo>
                    <a:pt x="222834" y="35661"/>
                  </a:lnTo>
                  <a:lnTo>
                    <a:pt x="221094" y="34886"/>
                  </a:lnTo>
                  <a:lnTo>
                    <a:pt x="221894" y="33083"/>
                  </a:lnTo>
                  <a:lnTo>
                    <a:pt x="220599" y="29705"/>
                  </a:lnTo>
                  <a:lnTo>
                    <a:pt x="217703" y="28409"/>
                  </a:lnTo>
                  <a:lnTo>
                    <a:pt x="214807" y="27127"/>
                  </a:lnTo>
                  <a:lnTo>
                    <a:pt x="211429" y="28422"/>
                  </a:lnTo>
                  <a:lnTo>
                    <a:pt x="208851" y="34213"/>
                  </a:lnTo>
                  <a:lnTo>
                    <a:pt x="210159" y="37604"/>
                  </a:lnTo>
                  <a:lnTo>
                    <a:pt x="211886" y="38379"/>
                  </a:lnTo>
                  <a:lnTo>
                    <a:pt x="211086" y="40170"/>
                  </a:lnTo>
                  <a:lnTo>
                    <a:pt x="212394" y="43561"/>
                  </a:lnTo>
                  <a:lnTo>
                    <a:pt x="218173" y="46126"/>
                  </a:lnTo>
                  <a:lnTo>
                    <a:pt x="220789" y="45135"/>
                  </a:lnTo>
                  <a:lnTo>
                    <a:pt x="219176" y="48768"/>
                  </a:lnTo>
                  <a:lnTo>
                    <a:pt x="220484" y="52158"/>
                  </a:lnTo>
                  <a:lnTo>
                    <a:pt x="226263" y="54724"/>
                  </a:lnTo>
                  <a:lnTo>
                    <a:pt x="227850" y="54127"/>
                  </a:lnTo>
                  <a:lnTo>
                    <a:pt x="227609" y="54673"/>
                  </a:lnTo>
                  <a:lnTo>
                    <a:pt x="228904" y="58064"/>
                  </a:lnTo>
                  <a:lnTo>
                    <a:pt x="234696" y="60629"/>
                  </a:lnTo>
                  <a:lnTo>
                    <a:pt x="238086" y="59334"/>
                  </a:lnTo>
                  <a:lnTo>
                    <a:pt x="240652" y="53543"/>
                  </a:lnTo>
                  <a:lnTo>
                    <a:pt x="239344" y="50165"/>
                  </a:lnTo>
                  <a:lnTo>
                    <a:pt x="236461" y="48869"/>
                  </a:lnTo>
                  <a:lnTo>
                    <a:pt x="235737" y="48564"/>
                  </a:lnTo>
                  <a:lnTo>
                    <a:pt x="238582" y="47472"/>
                  </a:lnTo>
                  <a:lnTo>
                    <a:pt x="241147" y="41681"/>
                  </a:lnTo>
                  <a:close/>
                </a:path>
                <a:path w="324485" h="314325">
                  <a:moveTo>
                    <a:pt x="242697" y="307009"/>
                  </a:moveTo>
                  <a:lnTo>
                    <a:pt x="241388" y="303631"/>
                  </a:lnTo>
                  <a:lnTo>
                    <a:pt x="238506" y="302336"/>
                  </a:lnTo>
                  <a:lnTo>
                    <a:pt x="235610" y="301053"/>
                  </a:lnTo>
                  <a:lnTo>
                    <a:pt x="232232" y="302348"/>
                  </a:lnTo>
                  <a:lnTo>
                    <a:pt x="229654" y="308140"/>
                  </a:lnTo>
                  <a:lnTo>
                    <a:pt x="230949" y="311531"/>
                  </a:lnTo>
                  <a:lnTo>
                    <a:pt x="236740" y="314096"/>
                  </a:lnTo>
                  <a:lnTo>
                    <a:pt x="240131" y="312788"/>
                  </a:lnTo>
                  <a:lnTo>
                    <a:pt x="242697" y="307009"/>
                  </a:lnTo>
                  <a:close/>
                </a:path>
                <a:path w="324485" h="314325">
                  <a:moveTo>
                    <a:pt x="246456" y="82207"/>
                  </a:moveTo>
                  <a:lnTo>
                    <a:pt x="245160" y="78828"/>
                  </a:lnTo>
                  <a:lnTo>
                    <a:pt x="242265" y="77533"/>
                  </a:lnTo>
                  <a:lnTo>
                    <a:pt x="239369" y="76250"/>
                  </a:lnTo>
                  <a:lnTo>
                    <a:pt x="235991" y="77546"/>
                  </a:lnTo>
                  <a:lnTo>
                    <a:pt x="235877" y="77812"/>
                  </a:lnTo>
                  <a:lnTo>
                    <a:pt x="234810" y="75006"/>
                  </a:lnTo>
                  <a:lnTo>
                    <a:pt x="231914" y="73723"/>
                  </a:lnTo>
                  <a:lnTo>
                    <a:pt x="229019" y="72428"/>
                  </a:lnTo>
                  <a:lnTo>
                    <a:pt x="225640" y="73736"/>
                  </a:lnTo>
                  <a:lnTo>
                    <a:pt x="223062" y="79527"/>
                  </a:lnTo>
                  <a:lnTo>
                    <a:pt x="224358" y="82905"/>
                  </a:lnTo>
                  <a:lnTo>
                    <a:pt x="230149" y="85483"/>
                  </a:lnTo>
                  <a:lnTo>
                    <a:pt x="233540" y="84188"/>
                  </a:lnTo>
                  <a:lnTo>
                    <a:pt x="233641" y="83947"/>
                  </a:lnTo>
                  <a:lnTo>
                    <a:pt x="234721" y="86728"/>
                  </a:lnTo>
                  <a:lnTo>
                    <a:pt x="240499" y="89293"/>
                  </a:lnTo>
                  <a:lnTo>
                    <a:pt x="243890" y="87998"/>
                  </a:lnTo>
                  <a:lnTo>
                    <a:pt x="246456" y="82207"/>
                  </a:lnTo>
                  <a:close/>
                </a:path>
                <a:path w="324485" h="314325">
                  <a:moveTo>
                    <a:pt x="247535" y="199186"/>
                  </a:moveTo>
                  <a:lnTo>
                    <a:pt x="246240" y="195795"/>
                  </a:lnTo>
                  <a:lnTo>
                    <a:pt x="243344" y="194513"/>
                  </a:lnTo>
                  <a:lnTo>
                    <a:pt x="240461" y="193217"/>
                  </a:lnTo>
                  <a:lnTo>
                    <a:pt x="237070" y="194525"/>
                  </a:lnTo>
                  <a:lnTo>
                    <a:pt x="234492" y="200317"/>
                  </a:lnTo>
                  <a:lnTo>
                    <a:pt x="235788" y="203695"/>
                  </a:lnTo>
                  <a:lnTo>
                    <a:pt x="241579" y="206273"/>
                  </a:lnTo>
                  <a:lnTo>
                    <a:pt x="244970" y="204965"/>
                  </a:lnTo>
                  <a:lnTo>
                    <a:pt x="247535" y="199186"/>
                  </a:lnTo>
                  <a:close/>
                </a:path>
                <a:path w="324485" h="314325">
                  <a:moveTo>
                    <a:pt x="256146" y="241503"/>
                  </a:moveTo>
                  <a:lnTo>
                    <a:pt x="254850" y="238125"/>
                  </a:lnTo>
                  <a:lnTo>
                    <a:pt x="251955" y="236829"/>
                  </a:lnTo>
                  <a:lnTo>
                    <a:pt x="249059" y="235546"/>
                  </a:lnTo>
                  <a:lnTo>
                    <a:pt x="245681" y="236842"/>
                  </a:lnTo>
                  <a:lnTo>
                    <a:pt x="243103" y="242633"/>
                  </a:lnTo>
                  <a:lnTo>
                    <a:pt x="244411" y="246024"/>
                  </a:lnTo>
                  <a:lnTo>
                    <a:pt x="250190" y="248589"/>
                  </a:lnTo>
                  <a:lnTo>
                    <a:pt x="253580" y="247281"/>
                  </a:lnTo>
                  <a:lnTo>
                    <a:pt x="256146" y="241503"/>
                  </a:lnTo>
                  <a:close/>
                </a:path>
                <a:path w="324485" h="314325">
                  <a:moveTo>
                    <a:pt x="259702" y="278663"/>
                  </a:moveTo>
                  <a:lnTo>
                    <a:pt x="258406" y="275272"/>
                  </a:lnTo>
                  <a:lnTo>
                    <a:pt x="255511" y="273989"/>
                  </a:lnTo>
                  <a:lnTo>
                    <a:pt x="252615" y="272694"/>
                  </a:lnTo>
                  <a:lnTo>
                    <a:pt x="249237" y="274002"/>
                  </a:lnTo>
                  <a:lnTo>
                    <a:pt x="246659" y="279793"/>
                  </a:lnTo>
                  <a:lnTo>
                    <a:pt x="247954" y="283184"/>
                  </a:lnTo>
                  <a:lnTo>
                    <a:pt x="253746" y="285750"/>
                  </a:lnTo>
                  <a:lnTo>
                    <a:pt x="257124" y="284441"/>
                  </a:lnTo>
                  <a:lnTo>
                    <a:pt x="259702" y="278663"/>
                  </a:lnTo>
                  <a:close/>
                </a:path>
                <a:path w="324485" h="314325">
                  <a:moveTo>
                    <a:pt x="261239" y="140919"/>
                  </a:moveTo>
                  <a:lnTo>
                    <a:pt x="259943" y="137541"/>
                  </a:lnTo>
                  <a:lnTo>
                    <a:pt x="257048" y="136245"/>
                  </a:lnTo>
                  <a:lnTo>
                    <a:pt x="254152" y="134962"/>
                  </a:lnTo>
                  <a:lnTo>
                    <a:pt x="250761" y="136258"/>
                  </a:lnTo>
                  <a:lnTo>
                    <a:pt x="248196" y="142049"/>
                  </a:lnTo>
                  <a:lnTo>
                    <a:pt x="249491" y="145440"/>
                  </a:lnTo>
                  <a:lnTo>
                    <a:pt x="255282" y="148005"/>
                  </a:lnTo>
                  <a:lnTo>
                    <a:pt x="258660" y="146697"/>
                  </a:lnTo>
                  <a:lnTo>
                    <a:pt x="261239" y="140919"/>
                  </a:lnTo>
                  <a:close/>
                </a:path>
                <a:path w="324485" h="314325">
                  <a:moveTo>
                    <a:pt x="263588" y="93370"/>
                  </a:moveTo>
                  <a:lnTo>
                    <a:pt x="262293" y="89992"/>
                  </a:lnTo>
                  <a:lnTo>
                    <a:pt x="259397" y="88696"/>
                  </a:lnTo>
                  <a:lnTo>
                    <a:pt x="256501" y="87414"/>
                  </a:lnTo>
                  <a:lnTo>
                    <a:pt x="253123" y="88709"/>
                  </a:lnTo>
                  <a:lnTo>
                    <a:pt x="250545" y="94500"/>
                  </a:lnTo>
                  <a:lnTo>
                    <a:pt x="251853" y="97891"/>
                  </a:lnTo>
                  <a:lnTo>
                    <a:pt x="257632" y="100457"/>
                  </a:lnTo>
                  <a:lnTo>
                    <a:pt x="261023" y="99161"/>
                  </a:lnTo>
                  <a:lnTo>
                    <a:pt x="263588" y="93370"/>
                  </a:lnTo>
                  <a:close/>
                </a:path>
                <a:path w="324485" h="314325">
                  <a:moveTo>
                    <a:pt x="279209" y="119430"/>
                  </a:moveTo>
                  <a:lnTo>
                    <a:pt x="277914" y="116052"/>
                  </a:lnTo>
                  <a:lnTo>
                    <a:pt x="275018" y="114757"/>
                  </a:lnTo>
                  <a:lnTo>
                    <a:pt x="272122" y="113474"/>
                  </a:lnTo>
                  <a:lnTo>
                    <a:pt x="268744" y="114769"/>
                  </a:lnTo>
                  <a:lnTo>
                    <a:pt x="266166" y="120561"/>
                  </a:lnTo>
                  <a:lnTo>
                    <a:pt x="266979" y="122669"/>
                  </a:lnTo>
                  <a:lnTo>
                    <a:pt x="264287" y="123698"/>
                  </a:lnTo>
                  <a:lnTo>
                    <a:pt x="261708" y="129489"/>
                  </a:lnTo>
                  <a:lnTo>
                    <a:pt x="263017" y="132880"/>
                  </a:lnTo>
                  <a:lnTo>
                    <a:pt x="268795" y="135445"/>
                  </a:lnTo>
                  <a:lnTo>
                    <a:pt x="272186" y="134137"/>
                  </a:lnTo>
                  <a:lnTo>
                    <a:pt x="274751" y="128358"/>
                  </a:lnTo>
                  <a:lnTo>
                    <a:pt x="273939" y="126263"/>
                  </a:lnTo>
                  <a:lnTo>
                    <a:pt x="276644" y="125222"/>
                  </a:lnTo>
                  <a:lnTo>
                    <a:pt x="279209" y="119430"/>
                  </a:lnTo>
                  <a:close/>
                </a:path>
                <a:path w="324485" h="314325">
                  <a:moveTo>
                    <a:pt x="285165" y="187172"/>
                  </a:moveTo>
                  <a:lnTo>
                    <a:pt x="283870" y="183794"/>
                  </a:lnTo>
                  <a:lnTo>
                    <a:pt x="280974" y="182499"/>
                  </a:lnTo>
                  <a:lnTo>
                    <a:pt x="278091" y="181216"/>
                  </a:lnTo>
                  <a:lnTo>
                    <a:pt x="274701" y="182511"/>
                  </a:lnTo>
                  <a:lnTo>
                    <a:pt x="272122" y="188302"/>
                  </a:lnTo>
                  <a:lnTo>
                    <a:pt x="273431" y="191693"/>
                  </a:lnTo>
                  <a:lnTo>
                    <a:pt x="279209" y="194259"/>
                  </a:lnTo>
                  <a:lnTo>
                    <a:pt x="282600" y="192951"/>
                  </a:lnTo>
                  <a:lnTo>
                    <a:pt x="285165" y="187172"/>
                  </a:lnTo>
                  <a:close/>
                </a:path>
                <a:path w="324485" h="314325">
                  <a:moveTo>
                    <a:pt x="288886" y="153670"/>
                  </a:moveTo>
                  <a:lnTo>
                    <a:pt x="287578" y="150291"/>
                  </a:lnTo>
                  <a:lnTo>
                    <a:pt x="284695" y="148996"/>
                  </a:lnTo>
                  <a:lnTo>
                    <a:pt x="281800" y="147713"/>
                  </a:lnTo>
                  <a:lnTo>
                    <a:pt x="278422" y="149009"/>
                  </a:lnTo>
                  <a:lnTo>
                    <a:pt x="275844" y="154800"/>
                  </a:lnTo>
                  <a:lnTo>
                    <a:pt x="277152" y="158191"/>
                  </a:lnTo>
                  <a:lnTo>
                    <a:pt x="282930" y="160756"/>
                  </a:lnTo>
                  <a:lnTo>
                    <a:pt x="286321" y="159448"/>
                  </a:lnTo>
                  <a:lnTo>
                    <a:pt x="288886" y="153670"/>
                  </a:lnTo>
                  <a:close/>
                </a:path>
                <a:path w="324485" h="314325">
                  <a:moveTo>
                    <a:pt x="292620" y="100076"/>
                  </a:moveTo>
                  <a:lnTo>
                    <a:pt x="291325" y="96697"/>
                  </a:lnTo>
                  <a:lnTo>
                    <a:pt x="288429" y="95402"/>
                  </a:lnTo>
                  <a:lnTo>
                    <a:pt x="285546" y="94119"/>
                  </a:lnTo>
                  <a:lnTo>
                    <a:pt x="282155" y="95415"/>
                  </a:lnTo>
                  <a:lnTo>
                    <a:pt x="279577" y="101206"/>
                  </a:lnTo>
                  <a:lnTo>
                    <a:pt x="280885" y="104597"/>
                  </a:lnTo>
                  <a:lnTo>
                    <a:pt x="286664" y="107162"/>
                  </a:lnTo>
                  <a:lnTo>
                    <a:pt x="290055" y="105867"/>
                  </a:lnTo>
                  <a:lnTo>
                    <a:pt x="292620" y="100076"/>
                  </a:lnTo>
                  <a:close/>
                </a:path>
                <a:path w="324485" h="314325">
                  <a:moveTo>
                    <a:pt x="316433" y="202057"/>
                  </a:moveTo>
                  <a:lnTo>
                    <a:pt x="315137" y="198678"/>
                  </a:lnTo>
                  <a:lnTo>
                    <a:pt x="312242" y="197383"/>
                  </a:lnTo>
                  <a:lnTo>
                    <a:pt x="309359" y="196100"/>
                  </a:lnTo>
                  <a:lnTo>
                    <a:pt x="305968" y="197396"/>
                  </a:lnTo>
                  <a:lnTo>
                    <a:pt x="303390" y="203187"/>
                  </a:lnTo>
                  <a:lnTo>
                    <a:pt x="304698" y="206578"/>
                  </a:lnTo>
                  <a:lnTo>
                    <a:pt x="310476" y="209143"/>
                  </a:lnTo>
                  <a:lnTo>
                    <a:pt x="313867" y="207835"/>
                  </a:lnTo>
                  <a:lnTo>
                    <a:pt x="316433" y="202057"/>
                  </a:lnTo>
                  <a:close/>
                </a:path>
                <a:path w="324485" h="314325">
                  <a:moveTo>
                    <a:pt x="319303" y="168224"/>
                  </a:moveTo>
                  <a:lnTo>
                    <a:pt x="318008" y="164833"/>
                  </a:lnTo>
                  <a:lnTo>
                    <a:pt x="315112" y="163550"/>
                  </a:lnTo>
                  <a:lnTo>
                    <a:pt x="312216" y="162267"/>
                  </a:lnTo>
                  <a:lnTo>
                    <a:pt x="308838" y="163563"/>
                  </a:lnTo>
                  <a:lnTo>
                    <a:pt x="306260" y="169354"/>
                  </a:lnTo>
                  <a:lnTo>
                    <a:pt x="307568" y="172745"/>
                  </a:lnTo>
                  <a:lnTo>
                    <a:pt x="313347" y="175310"/>
                  </a:lnTo>
                  <a:lnTo>
                    <a:pt x="316738" y="174015"/>
                  </a:lnTo>
                  <a:lnTo>
                    <a:pt x="319303" y="168224"/>
                  </a:lnTo>
                  <a:close/>
                </a:path>
                <a:path w="324485" h="314325">
                  <a:moveTo>
                    <a:pt x="324421" y="116484"/>
                  </a:moveTo>
                  <a:lnTo>
                    <a:pt x="323126" y="113093"/>
                  </a:lnTo>
                  <a:lnTo>
                    <a:pt x="320230" y="111810"/>
                  </a:lnTo>
                  <a:lnTo>
                    <a:pt x="317347" y="110528"/>
                  </a:lnTo>
                  <a:lnTo>
                    <a:pt x="313956" y="111823"/>
                  </a:lnTo>
                  <a:lnTo>
                    <a:pt x="311378" y="117614"/>
                  </a:lnTo>
                  <a:lnTo>
                    <a:pt x="312686" y="121005"/>
                  </a:lnTo>
                  <a:lnTo>
                    <a:pt x="318465" y="123571"/>
                  </a:lnTo>
                  <a:lnTo>
                    <a:pt x="321856" y="122275"/>
                  </a:lnTo>
                  <a:lnTo>
                    <a:pt x="324421" y="116484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31471" y="6454038"/>
              <a:ext cx="318770" cy="262255"/>
            </a:xfrm>
            <a:custGeom>
              <a:avLst/>
              <a:gdLst/>
              <a:ahLst/>
              <a:cxnLst/>
              <a:rect l="l" t="t" r="r" b="b"/>
              <a:pathLst>
                <a:path w="318770" h="262254">
                  <a:moveTo>
                    <a:pt x="13042" y="67462"/>
                  </a:moveTo>
                  <a:lnTo>
                    <a:pt x="11747" y="64084"/>
                  </a:lnTo>
                  <a:lnTo>
                    <a:pt x="8851" y="62788"/>
                  </a:lnTo>
                  <a:lnTo>
                    <a:pt x="5956" y="61506"/>
                  </a:lnTo>
                  <a:lnTo>
                    <a:pt x="2578" y="62801"/>
                  </a:lnTo>
                  <a:lnTo>
                    <a:pt x="0" y="68592"/>
                  </a:lnTo>
                  <a:lnTo>
                    <a:pt x="1308" y="71983"/>
                  </a:lnTo>
                  <a:lnTo>
                    <a:pt x="7086" y="74549"/>
                  </a:lnTo>
                  <a:lnTo>
                    <a:pt x="10477" y="73253"/>
                  </a:lnTo>
                  <a:lnTo>
                    <a:pt x="13042" y="67462"/>
                  </a:lnTo>
                  <a:close/>
                </a:path>
                <a:path w="318770" h="262254">
                  <a:moveTo>
                    <a:pt x="42138" y="140843"/>
                  </a:moveTo>
                  <a:lnTo>
                    <a:pt x="40843" y="137464"/>
                  </a:lnTo>
                  <a:lnTo>
                    <a:pt x="37947" y="136169"/>
                  </a:lnTo>
                  <a:lnTo>
                    <a:pt x="35052" y="134886"/>
                  </a:lnTo>
                  <a:lnTo>
                    <a:pt x="31673" y="136182"/>
                  </a:lnTo>
                  <a:lnTo>
                    <a:pt x="29095" y="141973"/>
                  </a:lnTo>
                  <a:lnTo>
                    <a:pt x="30391" y="145364"/>
                  </a:lnTo>
                  <a:lnTo>
                    <a:pt x="36182" y="147929"/>
                  </a:lnTo>
                  <a:lnTo>
                    <a:pt x="39560" y="146634"/>
                  </a:lnTo>
                  <a:lnTo>
                    <a:pt x="42138" y="140843"/>
                  </a:lnTo>
                  <a:close/>
                </a:path>
                <a:path w="318770" h="262254">
                  <a:moveTo>
                    <a:pt x="45516" y="186334"/>
                  </a:moveTo>
                  <a:lnTo>
                    <a:pt x="44221" y="182943"/>
                  </a:lnTo>
                  <a:lnTo>
                    <a:pt x="41325" y="181660"/>
                  </a:lnTo>
                  <a:lnTo>
                    <a:pt x="38430" y="180378"/>
                  </a:lnTo>
                  <a:lnTo>
                    <a:pt x="35052" y="181673"/>
                  </a:lnTo>
                  <a:lnTo>
                    <a:pt x="32473" y="187464"/>
                  </a:lnTo>
                  <a:lnTo>
                    <a:pt x="33769" y="190855"/>
                  </a:lnTo>
                  <a:lnTo>
                    <a:pt x="39560" y="193421"/>
                  </a:lnTo>
                  <a:lnTo>
                    <a:pt x="42938" y="192112"/>
                  </a:lnTo>
                  <a:lnTo>
                    <a:pt x="45516" y="186334"/>
                  </a:lnTo>
                  <a:close/>
                </a:path>
                <a:path w="318770" h="262254">
                  <a:moveTo>
                    <a:pt x="53238" y="89789"/>
                  </a:moveTo>
                  <a:lnTo>
                    <a:pt x="51943" y="86410"/>
                  </a:lnTo>
                  <a:lnTo>
                    <a:pt x="49047" y="85115"/>
                  </a:lnTo>
                  <a:lnTo>
                    <a:pt x="46151" y="83832"/>
                  </a:lnTo>
                  <a:lnTo>
                    <a:pt x="42773" y="85128"/>
                  </a:lnTo>
                  <a:lnTo>
                    <a:pt x="40195" y="90919"/>
                  </a:lnTo>
                  <a:lnTo>
                    <a:pt x="41503" y="94310"/>
                  </a:lnTo>
                  <a:lnTo>
                    <a:pt x="47282" y="96875"/>
                  </a:lnTo>
                  <a:lnTo>
                    <a:pt x="50673" y="95580"/>
                  </a:lnTo>
                  <a:lnTo>
                    <a:pt x="53238" y="89789"/>
                  </a:lnTo>
                  <a:close/>
                </a:path>
                <a:path w="318770" h="262254">
                  <a:moveTo>
                    <a:pt x="56007" y="219519"/>
                  </a:moveTo>
                  <a:lnTo>
                    <a:pt x="54711" y="216141"/>
                  </a:lnTo>
                  <a:lnTo>
                    <a:pt x="51816" y="214845"/>
                  </a:lnTo>
                  <a:lnTo>
                    <a:pt x="48920" y="213563"/>
                  </a:lnTo>
                  <a:lnTo>
                    <a:pt x="45542" y="214858"/>
                  </a:lnTo>
                  <a:lnTo>
                    <a:pt x="42964" y="220649"/>
                  </a:lnTo>
                  <a:lnTo>
                    <a:pt x="44259" y="224040"/>
                  </a:lnTo>
                  <a:lnTo>
                    <a:pt x="50050" y="226606"/>
                  </a:lnTo>
                  <a:lnTo>
                    <a:pt x="53441" y="225310"/>
                  </a:lnTo>
                  <a:lnTo>
                    <a:pt x="56007" y="219519"/>
                  </a:lnTo>
                  <a:close/>
                </a:path>
                <a:path w="318770" h="262254">
                  <a:moveTo>
                    <a:pt x="59931" y="186563"/>
                  </a:moveTo>
                  <a:lnTo>
                    <a:pt x="58635" y="183184"/>
                  </a:lnTo>
                  <a:lnTo>
                    <a:pt x="55740" y="181889"/>
                  </a:lnTo>
                  <a:lnTo>
                    <a:pt x="52844" y="180606"/>
                  </a:lnTo>
                  <a:lnTo>
                    <a:pt x="49466" y="181902"/>
                  </a:lnTo>
                  <a:lnTo>
                    <a:pt x="46888" y="187693"/>
                  </a:lnTo>
                  <a:lnTo>
                    <a:pt x="48196" y="191084"/>
                  </a:lnTo>
                  <a:lnTo>
                    <a:pt x="53975" y="193649"/>
                  </a:lnTo>
                  <a:lnTo>
                    <a:pt x="57365" y="192354"/>
                  </a:lnTo>
                  <a:lnTo>
                    <a:pt x="59931" y="186563"/>
                  </a:lnTo>
                  <a:close/>
                </a:path>
                <a:path w="318770" h="262254">
                  <a:moveTo>
                    <a:pt x="61417" y="128498"/>
                  </a:moveTo>
                  <a:lnTo>
                    <a:pt x="60121" y="125120"/>
                  </a:lnTo>
                  <a:lnTo>
                    <a:pt x="57226" y="123825"/>
                  </a:lnTo>
                  <a:lnTo>
                    <a:pt x="54330" y="122542"/>
                  </a:lnTo>
                  <a:lnTo>
                    <a:pt x="50952" y="123837"/>
                  </a:lnTo>
                  <a:lnTo>
                    <a:pt x="50736" y="124320"/>
                  </a:lnTo>
                  <a:lnTo>
                    <a:pt x="49174" y="123621"/>
                  </a:lnTo>
                  <a:lnTo>
                    <a:pt x="45796" y="124917"/>
                  </a:lnTo>
                  <a:lnTo>
                    <a:pt x="44653" y="127482"/>
                  </a:lnTo>
                  <a:lnTo>
                    <a:pt x="43751" y="125120"/>
                  </a:lnTo>
                  <a:lnTo>
                    <a:pt x="40855" y="123825"/>
                  </a:lnTo>
                  <a:lnTo>
                    <a:pt x="37960" y="122542"/>
                  </a:lnTo>
                  <a:lnTo>
                    <a:pt x="34582" y="123837"/>
                  </a:lnTo>
                  <a:lnTo>
                    <a:pt x="32004" y="129628"/>
                  </a:lnTo>
                  <a:lnTo>
                    <a:pt x="33312" y="133019"/>
                  </a:lnTo>
                  <a:lnTo>
                    <a:pt x="39090" y="135585"/>
                  </a:lnTo>
                  <a:lnTo>
                    <a:pt x="42481" y="134289"/>
                  </a:lnTo>
                  <a:lnTo>
                    <a:pt x="43599" y="131749"/>
                  </a:lnTo>
                  <a:lnTo>
                    <a:pt x="44513" y="134099"/>
                  </a:lnTo>
                  <a:lnTo>
                    <a:pt x="50304" y="136664"/>
                  </a:lnTo>
                  <a:lnTo>
                    <a:pt x="53682" y="135369"/>
                  </a:lnTo>
                  <a:lnTo>
                    <a:pt x="53886" y="134899"/>
                  </a:lnTo>
                  <a:lnTo>
                    <a:pt x="55460" y="135585"/>
                  </a:lnTo>
                  <a:lnTo>
                    <a:pt x="58851" y="134289"/>
                  </a:lnTo>
                  <a:lnTo>
                    <a:pt x="61417" y="128498"/>
                  </a:lnTo>
                  <a:close/>
                </a:path>
                <a:path w="318770" h="262254">
                  <a:moveTo>
                    <a:pt x="67373" y="42151"/>
                  </a:moveTo>
                  <a:lnTo>
                    <a:pt x="66078" y="38773"/>
                  </a:lnTo>
                  <a:lnTo>
                    <a:pt x="63182" y="37477"/>
                  </a:lnTo>
                  <a:lnTo>
                    <a:pt x="60286" y="36195"/>
                  </a:lnTo>
                  <a:lnTo>
                    <a:pt x="56908" y="37490"/>
                  </a:lnTo>
                  <a:lnTo>
                    <a:pt x="54330" y="43281"/>
                  </a:lnTo>
                  <a:lnTo>
                    <a:pt x="55638" y="46672"/>
                  </a:lnTo>
                  <a:lnTo>
                    <a:pt x="61417" y="49237"/>
                  </a:lnTo>
                  <a:lnTo>
                    <a:pt x="64808" y="47942"/>
                  </a:lnTo>
                  <a:lnTo>
                    <a:pt x="67373" y="42151"/>
                  </a:lnTo>
                  <a:close/>
                </a:path>
                <a:path w="318770" h="262254">
                  <a:moveTo>
                    <a:pt x="70358" y="71183"/>
                  </a:moveTo>
                  <a:lnTo>
                    <a:pt x="69062" y="67805"/>
                  </a:lnTo>
                  <a:lnTo>
                    <a:pt x="66167" y="66509"/>
                  </a:lnTo>
                  <a:lnTo>
                    <a:pt x="63271" y="65227"/>
                  </a:lnTo>
                  <a:lnTo>
                    <a:pt x="59893" y="66522"/>
                  </a:lnTo>
                  <a:lnTo>
                    <a:pt x="57315" y="72313"/>
                  </a:lnTo>
                  <a:lnTo>
                    <a:pt x="58623" y="75704"/>
                  </a:lnTo>
                  <a:lnTo>
                    <a:pt x="64401" y="78270"/>
                  </a:lnTo>
                  <a:lnTo>
                    <a:pt x="67792" y="76974"/>
                  </a:lnTo>
                  <a:lnTo>
                    <a:pt x="70358" y="71183"/>
                  </a:lnTo>
                  <a:close/>
                </a:path>
                <a:path w="318770" h="262254">
                  <a:moveTo>
                    <a:pt x="88214" y="234950"/>
                  </a:moveTo>
                  <a:lnTo>
                    <a:pt x="86918" y="231571"/>
                  </a:lnTo>
                  <a:lnTo>
                    <a:pt x="84023" y="230276"/>
                  </a:lnTo>
                  <a:lnTo>
                    <a:pt x="81445" y="229146"/>
                  </a:lnTo>
                  <a:lnTo>
                    <a:pt x="82753" y="226225"/>
                  </a:lnTo>
                  <a:lnTo>
                    <a:pt x="81457" y="222834"/>
                  </a:lnTo>
                  <a:lnTo>
                    <a:pt x="78562" y="221551"/>
                  </a:lnTo>
                  <a:lnTo>
                    <a:pt x="75666" y="220268"/>
                  </a:lnTo>
                  <a:lnTo>
                    <a:pt x="72288" y="221564"/>
                  </a:lnTo>
                  <a:lnTo>
                    <a:pt x="71374" y="223608"/>
                  </a:lnTo>
                  <a:lnTo>
                    <a:pt x="71297" y="223380"/>
                  </a:lnTo>
                  <a:lnTo>
                    <a:pt x="68402" y="222084"/>
                  </a:lnTo>
                  <a:lnTo>
                    <a:pt x="65506" y="220802"/>
                  </a:lnTo>
                  <a:lnTo>
                    <a:pt x="62128" y="222097"/>
                  </a:lnTo>
                  <a:lnTo>
                    <a:pt x="59550" y="227888"/>
                  </a:lnTo>
                  <a:lnTo>
                    <a:pt x="60858" y="231279"/>
                  </a:lnTo>
                  <a:lnTo>
                    <a:pt x="66636" y="233845"/>
                  </a:lnTo>
                  <a:lnTo>
                    <a:pt x="70027" y="232537"/>
                  </a:lnTo>
                  <a:lnTo>
                    <a:pt x="70916" y="230530"/>
                  </a:lnTo>
                  <a:lnTo>
                    <a:pt x="71005" y="230746"/>
                  </a:lnTo>
                  <a:lnTo>
                    <a:pt x="76466" y="233172"/>
                  </a:lnTo>
                  <a:lnTo>
                    <a:pt x="75171" y="236080"/>
                  </a:lnTo>
                  <a:lnTo>
                    <a:pt x="76479" y="239471"/>
                  </a:lnTo>
                  <a:lnTo>
                    <a:pt x="82257" y="242036"/>
                  </a:lnTo>
                  <a:lnTo>
                    <a:pt x="85648" y="240741"/>
                  </a:lnTo>
                  <a:lnTo>
                    <a:pt x="88214" y="234950"/>
                  </a:lnTo>
                  <a:close/>
                </a:path>
                <a:path w="318770" h="262254">
                  <a:moveTo>
                    <a:pt x="97891" y="250583"/>
                  </a:moveTo>
                  <a:lnTo>
                    <a:pt x="96596" y="247192"/>
                  </a:lnTo>
                  <a:lnTo>
                    <a:pt x="93700" y="245910"/>
                  </a:lnTo>
                  <a:lnTo>
                    <a:pt x="90805" y="244627"/>
                  </a:lnTo>
                  <a:lnTo>
                    <a:pt x="87426" y="245922"/>
                  </a:lnTo>
                  <a:lnTo>
                    <a:pt x="84848" y="251714"/>
                  </a:lnTo>
                  <a:lnTo>
                    <a:pt x="86156" y="255104"/>
                  </a:lnTo>
                  <a:lnTo>
                    <a:pt x="91935" y="257670"/>
                  </a:lnTo>
                  <a:lnTo>
                    <a:pt x="95326" y="256374"/>
                  </a:lnTo>
                  <a:lnTo>
                    <a:pt x="97891" y="250583"/>
                  </a:lnTo>
                  <a:close/>
                </a:path>
                <a:path w="318770" h="262254">
                  <a:moveTo>
                    <a:pt x="111290" y="45872"/>
                  </a:moveTo>
                  <a:lnTo>
                    <a:pt x="109994" y="42494"/>
                  </a:lnTo>
                  <a:lnTo>
                    <a:pt x="107099" y="41198"/>
                  </a:lnTo>
                  <a:lnTo>
                    <a:pt x="104203" y="39916"/>
                  </a:lnTo>
                  <a:lnTo>
                    <a:pt x="100825" y="41211"/>
                  </a:lnTo>
                  <a:lnTo>
                    <a:pt x="98247" y="47002"/>
                  </a:lnTo>
                  <a:lnTo>
                    <a:pt x="99555" y="50393"/>
                  </a:lnTo>
                  <a:lnTo>
                    <a:pt x="105333" y="52959"/>
                  </a:lnTo>
                  <a:lnTo>
                    <a:pt x="108724" y="51663"/>
                  </a:lnTo>
                  <a:lnTo>
                    <a:pt x="111290" y="45872"/>
                  </a:lnTo>
                  <a:close/>
                </a:path>
                <a:path w="318770" h="262254">
                  <a:moveTo>
                    <a:pt x="114376" y="5956"/>
                  </a:moveTo>
                  <a:lnTo>
                    <a:pt x="113080" y="2565"/>
                  </a:lnTo>
                  <a:lnTo>
                    <a:pt x="110185" y="1282"/>
                  </a:lnTo>
                  <a:lnTo>
                    <a:pt x="107302" y="0"/>
                  </a:lnTo>
                  <a:lnTo>
                    <a:pt x="103911" y="1295"/>
                  </a:lnTo>
                  <a:lnTo>
                    <a:pt x="101333" y="7086"/>
                  </a:lnTo>
                  <a:lnTo>
                    <a:pt x="102628" y="10477"/>
                  </a:lnTo>
                  <a:lnTo>
                    <a:pt x="108419" y="13042"/>
                  </a:lnTo>
                  <a:lnTo>
                    <a:pt x="111810" y="11747"/>
                  </a:lnTo>
                  <a:lnTo>
                    <a:pt x="114376" y="5956"/>
                  </a:lnTo>
                  <a:close/>
                </a:path>
                <a:path w="318770" h="262254">
                  <a:moveTo>
                    <a:pt x="132143" y="21310"/>
                  </a:moveTo>
                  <a:lnTo>
                    <a:pt x="130848" y="17932"/>
                  </a:lnTo>
                  <a:lnTo>
                    <a:pt x="127952" y="16637"/>
                  </a:lnTo>
                  <a:lnTo>
                    <a:pt x="125056" y="15354"/>
                  </a:lnTo>
                  <a:lnTo>
                    <a:pt x="121678" y="16649"/>
                  </a:lnTo>
                  <a:lnTo>
                    <a:pt x="119100" y="22440"/>
                  </a:lnTo>
                  <a:lnTo>
                    <a:pt x="120408" y="25831"/>
                  </a:lnTo>
                  <a:lnTo>
                    <a:pt x="126187" y="28397"/>
                  </a:lnTo>
                  <a:lnTo>
                    <a:pt x="129578" y="27101"/>
                  </a:lnTo>
                  <a:lnTo>
                    <a:pt x="132143" y="21310"/>
                  </a:lnTo>
                  <a:close/>
                </a:path>
                <a:path w="318770" h="262254">
                  <a:moveTo>
                    <a:pt x="144043" y="25031"/>
                  </a:moveTo>
                  <a:lnTo>
                    <a:pt x="142748" y="21653"/>
                  </a:lnTo>
                  <a:lnTo>
                    <a:pt x="139852" y="20358"/>
                  </a:lnTo>
                  <a:lnTo>
                    <a:pt x="136956" y="19075"/>
                  </a:lnTo>
                  <a:lnTo>
                    <a:pt x="133578" y="20370"/>
                  </a:lnTo>
                  <a:lnTo>
                    <a:pt x="131000" y="26162"/>
                  </a:lnTo>
                  <a:lnTo>
                    <a:pt x="132308" y="29552"/>
                  </a:lnTo>
                  <a:lnTo>
                    <a:pt x="138087" y="32118"/>
                  </a:lnTo>
                  <a:lnTo>
                    <a:pt x="141478" y="30822"/>
                  </a:lnTo>
                  <a:lnTo>
                    <a:pt x="144043" y="25031"/>
                  </a:lnTo>
                  <a:close/>
                </a:path>
                <a:path w="318770" h="262254">
                  <a:moveTo>
                    <a:pt x="151828" y="253199"/>
                  </a:moveTo>
                  <a:lnTo>
                    <a:pt x="150533" y="249809"/>
                  </a:lnTo>
                  <a:lnTo>
                    <a:pt x="147637" y="248526"/>
                  </a:lnTo>
                  <a:lnTo>
                    <a:pt x="144741" y="247243"/>
                  </a:lnTo>
                  <a:lnTo>
                    <a:pt x="144881" y="246849"/>
                  </a:lnTo>
                  <a:lnTo>
                    <a:pt x="143586" y="243459"/>
                  </a:lnTo>
                  <a:lnTo>
                    <a:pt x="140690" y="242176"/>
                  </a:lnTo>
                  <a:lnTo>
                    <a:pt x="137795" y="240893"/>
                  </a:lnTo>
                  <a:lnTo>
                    <a:pt x="134416" y="242189"/>
                  </a:lnTo>
                  <a:lnTo>
                    <a:pt x="131838" y="247980"/>
                  </a:lnTo>
                  <a:lnTo>
                    <a:pt x="133134" y="251371"/>
                  </a:lnTo>
                  <a:lnTo>
                    <a:pt x="138925" y="253936"/>
                  </a:lnTo>
                  <a:lnTo>
                    <a:pt x="138785" y="254330"/>
                  </a:lnTo>
                  <a:lnTo>
                    <a:pt x="140081" y="257721"/>
                  </a:lnTo>
                  <a:lnTo>
                    <a:pt x="145872" y="260286"/>
                  </a:lnTo>
                  <a:lnTo>
                    <a:pt x="149263" y="258991"/>
                  </a:lnTo>
                  <a:lnTo>
                    <a:pt x="151828" y="253199"/>
                  </a:lnTo>
                  <a:close/>
                </a:path>
                <a:path w="318770" h="262254">
                  <a:moveTo>
                    <a:pt x="157441" y="36944"/>
                  </a:moveTo>
                  <a:lnTo>
                    <a:pt x="156146" y="33566"/>
                  </a:lnTo>
                  <a:lnTo>
                    <a:pt x="153250" y="32270"/>
                  </a:lnTo>
                  <a:lnTo>
                    <a:pt x="150355" y="30988"/>
                  </a:lnTo>
                  <a:lnTo>
                    <a:pt x="146977" y="32283"/>
                  </a:lnTo>
                  <a:lnTo>
                    <a:pt x="144399" y="38074"/>
                  </a:lnTo>
                  <a:lnTo>
                    <a:pt x="145707" y="41465"/>
                  </a:lnTo>
                  <a:lnTo>
                    <a:pt x="151485" y="44030"/>
                  </a:lnTo>
                  <a:lnTo>
                    <a:pt x="154876" y="42735"/>
                  </a:lnTo>
                  <a:lnTo>
                    <a:pt x="157441" y="36944"/>
                  </a:lnTo>
                  <a:close/>
                </a:path>
                <a:path w="318770" h="262254">
                  <a:moveTo>
                    <a:pt x="192227" y="249148"/>
                  </a:moveTo>
                  <a:lnTo>
                    <a:pt x="190931" y="245770"/>
                  </a:lnTo>
                  <a:lnTo>
                    <a:pt x="188036" y="244475"/>
                  </a:lnTo>
                  <a:lnTo>
                    <a:pt x="185140" y="243192"/>
                  </a:lnTo>
                  <a:lnTo>
                    <a:pt x="181749" y="244487"/>
                  </a:lnTo>
                  <a:lnTo>
                    <a:pt x="179184" y="250278"/>
                  </a:lnTo>
                  <a:lnTo>
                    <a:pt x="180492" y="253669"/>
                  </a:lnTo>
                  <a:lnTo>
                    <a:pt x="186270" y="256235"/>
                  </a:lnTo>
                  <a:lnTo>
                    <a:pt x="189649" y="254939"/>
                  </a:lnTo>
                  <a:lnTo>
                    <a:pt x="192227" y="249148"/>
                  </a:lnTo>
                  <a:close/>
                </a:path>
                <a:path w="318770" h="262254">
                  <a:moveTo>
                    <a:pt x="211404" y="254990"/>
                  </a:moveTo>
                  <a:lnTo>
                    <a:pt x="210096" y="251612"/>
                  </a:lnTo>
                  <a:lnTo>
                    <a:pt x="207213" y="250317"/>
                  </a:lnTo>
                  <a:lnTo>
                    <a:pt x="204317" y="249034"/>
                  </a:lnTo>
                  <a:lnTo>
                    <a:pt x="200939" y="250329"/>
                  </a:lnTo>
                  <a:lnTo>
                    <a:pt x="198361" y="256120"/>
                  </a:lnTo>
                  <a:lnTo>
                    <a:pt x="199656" y="259511"/>
                  </a:lnTo>
                  <a:lnTo>
                    <a:pt x="205435" y="262077"/>
                  </a:lnTo>
                  <a:lnTo>
                    <a:pt x="208826" y="260769"/>
                  </a:lnTo>
                  <a:lnTo>
                    <a:pt x="211404" y="254990"/>
                  </a:lnTo>
                  <a:close/>
                </a:path>
                <a:path w="318770" h="262254">
                  <a:moveTo>
                    <a:pt x="225259" y="236524"/>
                  </a:moveTo>
                  <a:lnTo>
                    <a:pt x="223964" y="233146"/>
                  </a:lnTo>
                  <a:lnTo>
                    <a:pt x="221068" y="231851"/>
                  </a:lnTo>
                  <a:lnTo>
                    <a:pt x="218173" y="230568"/>
                  </a:lnTo>
                  <a:lnTo>
                    <a:pt x="214782" y="231863"/>
                  </a:lnTo>
                  <a:lnTo>
                    <a:pt x="212217" y="237655"/>
                  </a:lnTo>
                  <a:lnTo>
                    <a:pt x="213512" y="241046"/>
                  </a:lnTo>
                  <a:lnTo>
                    <a:pt x="219303" y="243611"/>
                  </a:lnTo>
                  <a:lnTo>
                    <a:pt x="222681" y="242316"/>
                  </a:lnTo>
                  <a:lnTo>
                    <a:pt x="225259" y="236524"/>
                  </a:lnTo>
                  <a:close/>
                </a:path>
                <a:path w="318770" h="262254">
                  <a:moveTo>
                    <a:pt x="258635" y="220065"/>
                  </a:moveTo>
                  <a:lnTo>
                    <a:pt x="257340" y="216687"/>
                  </a:lnTo>
                  <a:lnTo>
                    <a:pt x="254444" y="215392"/>
                  </a:lnTo>
                  <a:lnTo>
                    <a:pt x="251548" y="214109"/>
                  </a:lnTo>
                  <a:lnTo>
                    <a:pt x="248158" y="215404"/>
                  </a:lnTo>
                  <a:lnTo>
                    <a:pt x="245592" y="221195"/>
                  </a:lnTo>
                  <a:lnTo>
                    <a:pt x="246888" y="224586"/>
                  </a:lnTo>
                  <a:lnTo>
                    <a:pt x="252679" y="227152"/>
                  </a:lnTo>
                  <a:lnTo>
                    <a:pt x="256057" y="225856"/>
                  </a:lnTo>
                  <a:lnTo>
                    <a:pt x="258635" y="220065"/>
                  </a:lnTo>
                  <a:close/>
                </a:path>
                <a:path w="318770" h="262254">
                  <a:moveTo>
                    <a:pt x="260121" y="97701"/>
                  </a:moveTo>
                  <a:lnTo>
                    <a:pt x="258826" y="94310"/>
                  </a:lnTo>
                  <a:lnTo>
                    <a:pt x="255930" y="93027"/>
                  </a:lnTo>
                  <a:lnTo>
                    <a:pt x="253047" y="91732"/>
                  </a:lnTo>
                  <a:lnTo>
                    <a:pt x="249656" y="93040"/>
                  </a:lnTo>
                  <a:lnTo>
                    <a:pt x="247078" y="98831"/>
                  </a:lnTo>
                  <a:lnTo>
                    <a:pt x="248373" y="102222"/>
                  </a:lnTo>
                  <a:lnTo>
                    <a:pt x="254165" y="104787"/>
                  </a:lnTo>
                  <a:lnTo>
                    <a:pt x="257543" y="103479"/>
                  </a:lnTo>
                  <a:lnTo>
                    <a:pt x="260121" y="97701"/>
                  </a:lnTo>
                  <a:close/>
                </a:path>
                <a:path w="318770" h="262254">
                  <a:moveTo>
                    <a:pt x="273799" y="191477"/>
                  </a:moveTo>
                  <a:lnTo>
                    <a:pt x="272491" y="188087"/>
                  </a:lnTo>
                  <a:lnTo>
                    <a:pt x="269608" y="186804"/>
                  </a:lnTo>
                  <a:lnTo>
                    <a:pt x="266712" y="185521"/>
                  </a:lnTo>
                  <a:lnTo>
                    <a:pt x="263321" y="186817"/>
                  </a:lnTo>
                  <a:lnTo>
                    <a:pt x="260756" y="192608"/>
                  </a:lnTo>
                  <a:lnTo>
                    <a:pt x="262051" y="195999"/>
                  </a:lnTo>
                  <a:lnTo>
                    <a:pt x="267843" y="198564"/>
                  </a:lnTo>
                  <a:lnTo>
                    <a:pt x="271221" y="197256"/>
                  </a:lnTo>
                  <a:lnTo>
                    <a:pt x="273799" y="191477"/>
                  </a:lnTo>
                  <a:close/>
                </a:path>
                <a:path w="318770" h="262254">
                  <a:moveTo>
                    <a:pt x="284530" y="99606"/>
                  </a:moveTo>
                  <a:lnTo>
                    <a:pt x="283235" y="96215"/>
                  </a:lnTo>
                  <a:lnTo>
                    <a:pt x="280339" y="94932"/>
                  </a:lnTo>
                  <a:lnTo>
                    <a:pt x="277444" y="93637"/>
                  </a:lnTo>
                  <a:lnTo>
                    <a:pt x="274066" y="94945"/>
                  </a:lnTo>
                  <a:lnTo>
                    <a:pt x="271487" y="100736"/>
                  </a:lnTo>
                  <a:lnTo>
                    <a:pt x="272262" y="102755"/>
                  </a:lnTo>
                  <a:lnTo>
                    <a:pt x="271856" y="102565"/>
                  </a:lnTo>
                  <a:lnTo>
                    <a:pt x="268478" y="103860"/>
                  </a:lnTo>
                  <a:lnTo>
                    <a:pt x="265899" y="109651"/>
                  </a:lnTo>
                  <a:lnTo>
                    <a:pt x="267195" y="113030"/>
                  </a:lnTo>
                  <a:lnTo>
                    <a:pt x="272986" y="115608"/>
                  </a:lnTo>
                  <a:lnTo>
                    <a:pt x="276364" y="114300"/>
                  </a:lnTo>
                  <a:lnTo>
                    <a:pt x="278942" y="108521"/>
                  </a:lnTo>
                  <a:lnTo>
                    <a:pt x="278155" y="106514"/>
                  </a:lnTo>
                  <a:lnTo>
                    <a:pt x="278574" y="106692"/>
                  </a:lnTo>
                  <a:lnTo>
                    <a:pt x="281965" y="105384"/>
                  </a:lnTo>
                  <a:lnTo>
                    <a:pt x="284530" y="99606"/>
                  </a:lnTo>
                  <a:close/>
                </a:path>
                <a:path w="318770" h="262254">
                  <a:moveTo>
                    <a:pt x="285546" y="203530"/>
                  </a:moveTo>
                  <a:lnTo>
                    <a:pt x="284238" y="200139"/>
                  </a:lnTo>
                  <a:lnTo>
                    <a:pt x="281355" y="198856"/>
                  </a:lnTo>
                  <a:lnTo>
                    <a:pt x="278460" y="197573"/>
                  </a:lnTo>
                  <a:lnTo>
                    <a:pt x="275082" y="198869"/>
                  </a:lnTo>
                  <a:lnTo>
                    <a:pt x="272503" y="204660"/>
                  </a:lnTo>
                  <a:lnTo>
                    <a:pt x="273799" y="208051"/>
                  </a:lnTo>
                  <a:lnTo>
                    <a:pt x="279590" y="210616"/>
                  </a:lnTo>
                  <a:lnTo>
                    <a:pt x="282968" y="209321"/>
                  </a:lnTo>
                  <a:lnTo>
                    <a:pt x="285546" y="203530"/>
                  </a:lnTo>
                  <a:close/>
                </a:path>
                <a:path w="318770" h="262254">
                  <a:moveTo>
                    <a:pt x="303352" y="110413"/>
                  </a:moveTo>
                  <a:lnTo>
                    <a:pt x="302056" y="107022"/>
                  </a:lnTo>
                  <a:lnTo>
                    <a:pt x="299161" y="105740"/>
                  </a:lnTo>
                  <a:lnTo>
                    <a:pt x="296265" y="104457"/>
                  </a:lnTo>
                  <a:lnTo>
                    <a:pt x="292887" y="105752"/>
                  </a:lnTo>
                  <a:lnTo>
                    <a:pt x="290309" y="111544"/>
                  </a:lnTo>
                  <a:lnTo>
                    <a:pt x="291604" y="114935"/>
                  </a:lnTo>
                  <a:lnTo>
                    <a:pt x="297395" y="117500"/>
                  </a:lnTo>
                  <a:lnTo>
                    <a:pt x="300786" y="116192"/>
                  </a:lnTo>
                  <a:lnTo>
                    <a:pt x="303352" y="110413"/>
                  </a:lnTo>
                  <a:close/>
                </a:path>
                <a:path w="318770" h="262254">
                  <a:moveTo>
                    <a:pt x="309359" y="184785"/>
                  </a:moveTo>
                  <a:lnTo>
                    <a:pt x="308063" y="181394"/>
                  </a:lnTo>
                  <a:lnTo>
                    <a:pt x="305168" y="180111"/>
                  </a:lnTo>
                  <a:lnTo>
                    <a:pt x="302272" y="178828"/>
                  </a:lnTo>
                  <a:lnTo>
                    <a:pt x="298894" y="180124"/>
                  </a:lnTo>
                  <a:lnTo>
                    <a:pt x="296316" y="185915"/>
                  </a:lnTo>
                  <a:lnTo>
                    <a:pt x="297624" y="189306"/>
                  </a:lnTo>
                  <a:lnTo>
                    <a:pt x="303403" y="191871"/>
                  </a:lnTo>
                  <a:lnTo>
                    <a:pt x="306793" y="190576"/>
                  </a:lnTo>
                  <a:lnTo>
                    <a:pt x="309359" y="184785"/>
                  </a:lnTo>
                  <a:close/>
                </a:path>
                <a:path w="318770" h="262254">
                  <a:moveTo>
                    <a:pt x="318147" y="150406"/>
                  </a:moveTo>
                  <a:lnTo>
                    <a:pt x="316852" y="147015"/>
                  </a:lnTo>
                  <a:lnTo>
                    <a:pt x="313956" y="145732"/>
                  </a:lnTo>
                  <a:lnTo>
                    <a:pt x="311073" y="144449"/>
                  </a:lnTo>
                  <a:lnTo>
                    <a:pt x="307682" y="145745"/>
                  </a:lnTo>
                  <a:lnTo>
                    <a:pt x="305104" y="151536"/>
                  </a:lnTo>
                  <a:lnTo>
                    <a:pt x="306400" y="154927"/>
                  </a:lnTo>
                  <a:lnTo>
                    <a:pt x="312191" y="157492"/>
                  </a:lnTo>
                  <a:lnTo>
                    <a:pt x="315582" y="156184"/>
                  </a:lnTo>
                  <a:lnTo>
                    <a:pt x="318147" y="150406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42000" y="6439420"/>
              <a:ext cx="300990" cy="334645"/>
            </a:xfrm>
            <a:custGeom>
              <a:avLst/>
              <a:gdLst/>
              <a:ahLst/>
              <a:cxnLst/>
              <a:rect l="l" t="t" r="r" b="b"/>
              <a:pathLst>
                <a:path w="300989" h="334645">
                  <a:moveTo>
                    <a:pt x="12877" y="150990"/>
                  </a:moveTo>
                  <a:lnTo>
                    <a:pt x="12534" y="147370"/>
                  </a:lnTo>
                  <a:lnTo>
                    <a:pt x="10083" y="145364"/>
                  </a:lnTo>
                  <a:lnTo>
                    <a:pt x="7632" y="143357"/>
                  </a:lnTo>
                  <a:lnTo>
                    <a:pt x="4025" y="143700"/>
                  </a:lnTo>
                  <a:lnTo>
                    <a:pt x="0" y="148590"/>
                  </a:lnTo>
                  <a:lnTo>
                    <a:pt x="355" y="152209"/>
                  </a:lnTo>
                  <a:lnTo>
                    <a:pt x="5245" y="156222"/>
                  </a:lnTo>
                  <a:lnTo>
                    <a:pt x="8851" y="155879"/>
                  </a:lnTo>
                  <a:lnTo>
                    <a:pt x="12877" y="150990"/>
                  </a:lnTo>
                  <a:close/>
                </a:path>
                <a:path w="300989" h="334645">
                  <a:moveTo>
                    <a:pt x="32067" y="163118"/>
                  </a:moveTo>
                  <a:lnTo>
                    <a:pt x="31724" y="159499"/>
                  </a:lnTo>
                  <a:lnTo>
                    <a:pt x="29273" y="157492"/>
                  </a:lnTo>
                  <a:lnTo>
                    <a:pt x="26822" y="155486"/>
                  </a:lnTo>
                  <a:lnTo>
                    <a:pt x="23215" y="155829"/>
                  </a:lnTo>
                  <a:lnTo>
                    <a:pt x="19189" y="160718"/>
                  </a:lnTo>
                  <a:lnTo>
                    <a:pt x="19545" y="164338"/>
                  </a:lnTo>
                  <a:lnTo>
                    <a:pt x="24434" y="168351"/>
                  </a:lnTo>
                  <a:lnTo>
                    <a:pt x="28041" y="168008"/>
                  </a:lnTo>
                  <a:lnTo>
                    <a:pt x="32067" y="163118"/>
                  </a:lnTo>
                  <a:close/>
                </a:path>
                <a:path w="300989" h="334645">
                  <a:moveTo>
                    <a:pt x="33337" y="197904"/>
                  </a:moveTo>
                  <a:lnTo>
                    <a:pt x="32994" y="194284"/>
                  </a:lnTo>
                  <a:lnTo>
                    <a:pt x="30543" y="192278"/>
                  </a:lnTo>
                  <a:lnTo>
                    <a:pt x="28092" y="190271"/>
                  </a:lnTo>
                  <a:lnTo>
                    <a:pt x="24485" y="190614"/>
                  </a:lnTo>
                  <a:lnTo>
                    <a:pt x="20459" y="195516"/>
                  </a:lnTo>
                  <a:lnTo>
                    <a:pt x="20815" y="199123"/>
                  </a:lnTo>
                  <a:lnTo>
                    <a:pt x="25704" y="203136"/>
                  </a:lnTo>
                  <a:lnTo>
                    <a:pt x="29311" y="202793"/>
                  </a:lnTo>
                  <a:lnTo>
                    <a:pt x="33337" y="197904"/>
                  </a:lnTo>
                  <a:close/>
                </a:path>
                <a:path w="300989" h="334645">
                  <a:moveTo>
                    <a:pt x="40944" y="118364"/>
                  </a:moveTo>
                  <a:lnTo>
                    <a:pt x="40589" y="114744"/>
                  </a:lnTo>
                  <a:lnTo>
                    <a:pt x="38150" y="112737"/>
                  </a:lnTo>
                  <a:lnTo>
                    <a:pt x="35699" y="110731"/>
                  </a:lnTo>
                  <a:lnTo>
                    <a:pt x="32092" y="111074"/>
                  </a:lnTo>
                  <a:lnTo>
                    <a:pt x="28067" y="115963"/>
                  </a:lnTo>
                  <a:lnTo>
                    <a:pt x="28422" y="119583"/>
                  </a:lnTo>
                  <a:lnTo>
                    <a:pt x="33312" y="123609"/>
                  </a:lnTo>
                  <a:lnTo>
                    <a:pt x="36918" y="123253"/>
                  </a:lnTo>
                  <a:lnTo>
                    <a:pt x="40944" y="118364"/>
                  </a:lnTo>
                  <a:close/>
                </a:path>
                <a:path w="300989" h="334645">
                  <a:moveTo>
                    <a:pt x="46342" y="168706"/>
                  </a:moveTo>
                  <a:lnTo>
                    <a:pt x="45986" y="165087"/>
                  </a:lnTo>
                  <a:lnTo>
                    <a:pt x="43548" y="163080"/>
                  </a:lnTo>
                  <a:lnTo>
                    <a:pt x="41097" y="161074"/>
                  </a:lnTo>
                  <a:lnTo>
                    <a:pt x="37490" y="161417"/>
                  </a:lnTo>
                  <a:lnTo>
                    <a:pt x="33464" y="166306"/>
                  </a:lnTo>
                  <a:lnTo>
                    <a:pt x="33807" y="169926"/>
                  </a:lnTo>
                  <a:lnTo>
                    <a:pt x="38696" y="173939"/>
                  </a:lnTo>
                  <a:lnTo>
                    <a:pt x="42316" y="173596"/>
                  </a:lnTo>
                  <a:lnTo>
                    <a:pt x="46342" y="168706"/>
                  </a:lnTo>
                  <a:close/>
                </a:path>
                <a:path w="300989" h="334645">
                  <a:moveTo>
                    <a:pt x="55918" y="229019"/>
                  </a:moveTo>
                  <a:lnTo>
                    <a:pt x="55575" y="225399"/>
                  </a:lnTo>
                  <a:lnTo>
                    <a:pt x="53124" y="223393"/>
                  </a:lnTo>
                  <a:lnTo>
                    <a:pt x="50673" y="221386"/>
                  </a:lnTo>
                  <a:lnTo>
                    <a:pt x="47066" y="221729"/>
                  </a:lnTo>
                  <a:lnTo>
                    <a:pt x="43040" y="226631"/>
                  </a:lnTo>
                  <a:lnTo>
                    <a:pt x="43395" y="230238"/>
                  </a:lnTo>
                  <a:lnTo>
                    <a:pt x="48285" y="234251"/>
                  </a:lnTo>
                  <a:lnTo>
                    <a:pt x="51892" y="233908"/>
                  </a:lnTo>
                  <a:lnTo>
                    <a:pt x="55918" y="229019"/>
                  </a:lnTo>
                  <a:close/>
                </a:path>
                <a:path w="300989" h="334645">
                  <a:moveTo>
                    <a:pt x="57327" y="211493"/>
                  </a:moveTo>
                  <a:lnTo>
                    <a:pt x="56984" y="207873"/>
                  </a:lnTo>
                  <a:lnTo>
                    <a:pt x="54533" y="205867"/>
                  </a:lnTo>
                  <a:lnTo>
                    <a:pt x="52082" y="203860"/>
                  </a:lnTo>
                  <a:lnTo>
                    <a:pt x="48475" y="204203"/>
                  </a:lnTo>
                  <a:lnTo>
                    <a:pt x="44450" y="209092"/>
                  </a:lnTo>
                  <a:lnTo>
                    <a:pt x="44805" y="212712"/>
                  </a:lnTo>
                  <a:lnTo>
                    <a:pt x="49695" y="216725"/>
                  </a:lnTo>
                  <a:lnTo>
                    <a:pt x="53301" y="216382"/>
                  </a:lnTo>
                  <a:lnTo>
                    <a:pt x="57327" y="211493"/>
                  </a:lnTo>
                  <a:close/>
                </a:path>
                <a:path w="300989" h="334645">
                  <a:moveTo>
                    <a:pt x="58991" y="124548"/>
                  </a:moveTo>
                  <a:lnTo>
                    <a:pt x="58648" y="120929"/>
                  </a:lnTo>
                  <a:lnTo>
                    <a:pt x="56197" y="118922"/>
                  </a:lnTo>
                  <a:lnTo>
                    <a:pt x="53746" y="116916"/>
                  </a:lnTo>
                  <a:lnTo>
                    <a:pt x="50139" y="117259"/>
                  </a:lnTo>
                  <a:lnTo>
                    <a:pt x="46113" y="122148"/>
                  </a:lnTo>
                  <a:lnTo>
                    <a:pt x="46405" y="125158"/>
                  </a:lnTo>
                  <a:lnTo>
                    <a:pt x="44818" y="123850"/>
                  </a:lnTo>
                  <a:lnTo>
                    <a:pt x="41211" y="124193"/>
                  </a:lnTo>
                  <a:lnTo>
                    <a:pt x="37185" y="129082"/>
                  </a:lnTo>
                  <a:lnTo>
                    <a:pt x="37528" y="132702"/>
                  </a:lnTo>
                  <a:lnTo>
                    <a:pt x="42418" y="136715"/>
                  </a:lnTo>
                  <a:lnTo>
                    <a:pt x="46037" y="136372"/>
                  </a:lnTo>
                  <a:lnTo>
                    <a:pt x="50063" y="131483"/>
                  </a:lnTo>
                  <a:lnTo>
                    <a:pt x="49758" y="128485"/>
                  </a:lnTo>
                  <a:lnTo>
                    <a:pt x="51358" y="129781"/>
                  </a:lnTo>
                  <a:lnTo>
                    <a:pt x="54965" y="129438"/>
                  </a:lnTo>
                  <a:lnTo>
                    <a:pt x="58991" y="124548"/>
                  </a:lnTo>
                  <a:close/>
                </a:path>
                <a:path w="300989" h="334645">
                  <a:moveTo>
                    <a:pt x="59423" y="194310"/>
                  </a:moveTo>
                  <a:lnTo>
                    <a:pt x="59067" y="190690"/>
                  </a:lnTo>
                  <a:lnTo>
                    <a:pt x="56997" y="189001"/>
                  </a:lnTo>
                  <a:lnTo>
                    <a:pt x="59004" y="186563"/>
                  </a:lnTo>
                  <a:lnTo>
                    <a:pt x="58648" y="182943"/>
                  </a:lnTo>
                  <a:lnTo>
                    <a:pt x="56210" y="180936"/>
                  </a:lnTo>
                  <a:lnTo>
                    <a:pt x="53759" y="178930"/>
                  </a:lnTo>
                  <a:lnTo>
                    <a:pt x="50152" y="179273"/>
                  </a:lnTo>
                  <a:lnTo>
                    <a:pt x="46126" y="184162"/>
                  </a:lnTo>
                  <a:lnTo>
                    <a:pt x="46469" y="187782"/>
                  </a:lnTo>
                  <a:lnTo>
                    <a:pt x="48539" y="189496"/>
                  </a:lnTo>
                  <a:lnTo>
                    <a:pt x="46545" y="191922"/>
                  </a:lnTo>
                  <a:lnTo>
                    <a:pt x="46901" y="195529"/>
                  </a:lnTo>
                  <a:lnTo>
                    <a:pt x="51790" y="199555"/>
                  </a:lnTo>
                  <a:lnTo>
                    <a:pt x="55397" y="199199"/>
                  </a:lnTo>
                  <a:lnTo>
                    <a:pt x="59423" y="194310"/>
                  </a:lnTo>
                  <a:close/>
                </a:path>
                <a:path w="300989" h="334645">
                  <a:moveTo>
                    <a:pt x="59715" y="257213"/>
                  </a:moveTo>
                  <a:lnTo>
                    <a:pt x="59372" y="253593"/>
                  </a:lnTo>
                  <a:lnTo>
                    <a:pt x="56921" y="251587"/>
                  </a:lnTo>
                  <a:lnTo>
                    <a:pt x="54483" y="249580"/>
                  </a:lnTo>
                  <a:lnTo>
                    <a:pt x="50863" y="249923"/>
                  </a:lnTo>
                  <a:lnTo>
                    <a:pt x="46837" y="254812"/>
                  </a:lnTo>
                  <a:lnTo>
                    <a:pt x="47193" y="258432"/>
                  </a:lnTo>
                  <a:lnTo>
                    <a:pt x="52082" y="262445"/>
                  </a:lnTo>
                  <a:lnTo>
                    <a:pt x="55689" y="262102"/>
                  </a:lnTo>
                  <a:lnTo>
                    <a:pt x="59715" y="257213"/>
                  </a:lnTo>
                  <a:close/>
                </a:path>
                <a:path w="300989" h="334645">
                  <a:moveTo>
                    <a:pt x="59931" y="166763"/>
                  </a:moveTo>
                  <a:lnTo>
                    <a:pt x="59588" y="163144"/>
                  </a:lnTo>
                  <a:lnTo>
                    <a:pt x="57137" y="161137"/>
                  </a:lnTo>
                  <a:lnTo>
                    <a:pt x="54686" y="159131"/>
                  </a:lnTo>
                  <a:lnTo>
                    <a:pt x="51079" y="159473"/>
                  </a:lnTo>
                  <a:lnTo>
                    <a:pt x="47053" y="164363"/>
                  </a:lnTo>
                  <a:lnTo>
                    <a:pt x="47409" y="167970"/>
                  </a:lnTo>
                  <a:lnTo>
                    <a:pt x="52298" y="171996"/>
                  </a:lnTo>
                  <a:lnTo>
                    <a:pt x="55905" y="171653"/>
                  </a:lnTo>
                  <a:lnTo>
                    <a:pt x="59931" y="166763"/>
                  </a:lnTo>
                  <a:close/>
                </a:path>
                <a:path w="300989" h="334645">
                  <a:moveTo>
                    <a:pt x="64490" y="114084"/>
                  </a:moveTo>
                  <a:lnTo>
                    <a:pt x="64147" y="110464"/>
                  </a:lnTo>
                  <a:lnTo>
                    <a:pt x="61696" y="108458"/>
                  </a:lnTo>
                  <a:lnTo>
                    <a:pt x="59245" y="106451"/>
                  </a:lnTo>
                  <a:lnTo>
                    <a:pt x="55638" y="106794"/>
                  </a:lnTo>
                  <a:lnTo>
                    <a:pt x="51612" y="111683"/>
                  </a:lnTo>
                  <a:lnTo>
                    <a:pt x="51968" y="115303"/>
                  </a:lnTo>
                  <a:lnTo>
                    <a:pt x="56857" y="119316"/>
                  </a:lnTo>
                  <a:lnTo>
                    <a:pt x="60464" y="118973"/>
                  </a:lnTo>
                  <a:lnTo>
                    <a:pt x="64490" y="114084"/>
                  </a:lnTo>
                  <a:close/>
                </a:path>
                <a:path w="300989" h="334645">
                  <a:moveTo>
                    <a:pt x="74345" y="280898"/>
                  </a:moveTo>
                  <a:lnTo>
                    <a:pt x="74002" y="277279"/>
                  </a:lnTo>
                  <a:lnTo>
                    <a:pt x="71551" y="275272"/>
                  </a:lnTo>
                  <a:lnTo>
                    <a:pt x="69100" y="273265"/>
                  </a:lnTo>
                  <a:lnTo>
                    <a:pt x="65493" y="273608"/>
                  </a:lnTo>
                  <a:lnTo>
                    <a:pt x="61468" y="278511"/>
                  </a:lnTo>
                  <a:lnTo>
                    <a:pt x="61823" y="282117"/>
                  </a:lnTo>
                  <a:lnTo>
                    <a:pt x="66713" y="286131"/>
                  </a:lnTo>
                  <a:lnTo>
                    <a:pt x="70319" y="285788"/>
                  </a:lnTo>
                  <a:lnTo>
                    <a:pt x="74345" y="280898"/>
                  </a:lnTo>
                  <a:close/>
                </a:path>
                <a:path w="300989" h="334645">
                  <a:moveTo>
                    <a:pt x="81038" y="220764"/>
                  </a:moveTo>
                  <a:lnTo>
                    <a:pt x="80695" y="217144"/>
                  </a:lnTo>
                  <a:lnTo>
                    <a:pt x="78244" y="215138"/>
                  </a:lnTo>
                  <a:lnTo>
                    <a:pt x="75793" y="213131"/>
                  </a:lnTo>
                  <a:lnTo>
                    <a:pt x="72186" y="213474"/>
                  </a:lnTo>
                  <a:lnTo>
                    <a:pt x="68160" y="218363"/>
                  </a:lnTo>
                  <a:lnTo>
                    <a:pt x="68516" y="221983"/>
                  </a:lnTo>
                  <a:lnTo>
                    <a:pt x="73406" y="225996"/>
                  </a:lnTo>
                  <a:lnTo>
                    <a:pt x="77012" y="225653"/>
                  </a:lnTo>
                  <a:lnTo>
                    <a:pt x="81038" y="220764"/>
                  </a:lnTo>
                  <a:close/>
                </a:path>
                <a:path w="300989" h="334645">
                  <a:moveTo>
                    <a:pt x="82778" y="251866"/>
                  </a:moveTo>
                  <a:lnTo>
                    <a:pt x="82435" y="248246"/>
                  </a:lnTo>
                  <a:lnTo>
                    <a:pt x="79984" y="246240"/>
                  </a:lnTo>
                  <a:lnTo>
                    <a:pt x="77533" y="244233"/>
                  </a:lnTo>
                  <a:lnTo>
                    <a:pt x="73926" y="244576"/>
                  </a:lnTo>
                  <a:lnTo>
                    <a:pt x="69900" y="249478"/>
                  </a:lnTo>
                  <a:lnTo>
                    <a:pt x="70256" y="253085"/>
                  </a:lnTo>
                  <a:lnTo>
                    <a:pt x="75145" y="257098"/>
                  </a:lnTo>
                  <a:lnTo>
                    <a:pt x="78752" y="256755"/>
                  </a:lnTo>
                  <a:lnTo>
                    <a:pt x="82778" y="251866"/>
                  </a:lnTo>
                  <a:close/>
                </a:path>
                <a:path w="300989" h="334645">
                  <a:moveTo>
                    <a:pt x="89204" y="67348"/>
                  </a:moveTo>
                  <a:lnTo>
                    <a:pt x="88861" y="63728"/>
                  </a:lnTo>
                  <a:lnTo>
                    <a:pt x="86410" y="61722"/>
                  </a:lnTo>
                  <a:lnTo>
                    <a:pt x="83972" y="59715"/>
                  </a:lnTo>
                  <a:lnTo>
                    <a:pt x="80352" y="60058"/>
                  </a:lnTo>
                  <a:lnTo>
                    <a:pt x="76327" y="64947"/>
                  </a:lnTo>
                  <a:lnTo>
                    <a:pt x="76682" y="68567"/>
                  </a:lnTo>
                  <a:lnTo>
                    <a:pt x="80822" y="71983"/>
                  </a:lnTo>
                  <a:lnTo>
                    <a:pt x="77508" y="72288"/>
                  </a:lnTo>
                  <a:lnTo>
                    <a:pt x="73482" y="77177"/>
                  </a:lnTo>
                  <a:lnTo>
                    <a:pt x="73837" y="80797"/>
                  </a:lnTo>
                  <a:lnTo>
                    <a:pt x="78727" y="84810"/>
                  </a:lnTo>
                  <a:lnTo>
                    <a:pt x="82334" y="84467"/>
                  </a:lnTo>
                  <a:lnTo>
                    <a:pt x="86360" y="79578"/>
                  </a:lnTo>
                  <a:lnTo>
                    <a:pt x="86017" y="75958"/>
                  </a:lnTo>
                  <a:lnTo>
                    <a:pt x="83566" y="73952"/>
                  </a:lnTo>
                  <a:lnTo>
                    <a:pt x="81851" y="72555"/>
                  </a:lnTo>
                  <a:lnTo>
                    <a:pt x="85178" y="72237"/>
                  </a:lnTo>
                  <a:lnTo>
                    <a:pt x="89204" y="67348"/>
                  </a:lnTo>
                  <a:close/>
                </a:path>
                <a:path w="300989" h="334645">
                  <a:moveTo>
                    <a:pt x="91757" y="237934"/>
                  </a:moveTo>
                  <a:lnTo>
                    <a:pt x="91401" y="234315"/>
                  </a:lnTo>
                  <a:lnTo>
                    <a:pt x="88963" y="232308"/>
                  </a:lnTo>
                  <a:lnTo>
                    <a:pt x="86512" y="230301"/>
                  </a:lnTo>
                  <a:lnTo>
                    <a:pt x="82905" y="230644"/>
                  </a:lnTo>
                  <a:lnTo>
                    <a:pt x="78879" y="235534"/>
                  </a:lnTo>
                  <a:lnTo>
                    <a:pt x="79222" y="239153"/>
                  </a:lnTo>
                  <a:lnTo>
                    <a:pt x="84112" y="243166"/>
                  </a:lnTo>
                  <a:lnTo>
                    <a:pt x="87731" y="242824"/>
                  </a:lnTo>
                  <a:lnTo>
                    <a:pt x="91757" y="237934"/>
                  </a:lnTo>
                  <a:close/>
                </a:path>
                <a:path w="300989" h="334645">
                  <a:moveTo>
                    <a:pt x="100469" y="53721"/>
                  </a:moveTo>
                  <a:lnTo>
                    <a:pt x="100126" y="50101"/>
                  </a:lnTo>
                  <a:lnTo>
                    <a:pt x="97675" y="48094"/>
                  </a:lnTo>
                  <a:lnTo>
                    <a:pt x="95224" y="46088"/>
                  </a:lnTo>
                  <a:lnTo>
                    <a:pt x="91617" y="46431"/>
                  </a:lnTo>
                  <a:lnTo>
                    <a:pt x="87591" y="51320"/>
                  </a:lnTo>
                  <a:lnTo>
                    <a:pt x="87947" y="54940"/>
                  </a:lnTo>
                  <a:lnTo>
                    <a:pt x="92837" y="58953"/>
                  </a:lnTo>
                  <a:lnTo>
                    <a:pt x="96443" y="58610"/>
                  </a:lnTo>
                  <a:lnTo>
                    <a:pt x="100469" y="53721"/>
                  </a:lnTo>
                  <a:close/>
                </a:path>
                <a:path w="300989" h="334645">
                  <a:moveTo>
                    <a:pt x="115341" y="18592"/>
                  </a:moveTo>
                  <a:lnTo>
                    <a:pt x="114998" y="14973"/>
                  </a:lnTo>
                  <a:lnTo>
                    <a:pt x="112547" y="12966"/>
                  </a:lnTo>
                  <a:lnTo>
                    <a:pt x="110096" y="10960"/>
                  </a:lnTo>
                  <a:lnTo>
                    <a:pt x="106489" y="11303"/>
                  </a:lnTo>
                  <a:lnTo>
                    <a:pt x="102463" y="16192"/>
                  </a:lnTo>
                  <a:lnTo>
                    <a:pt x="102819" y="19812"/>
                  </a:lnTo>
                  <a:lnTo>
                    <a:pt x="107708" y="23825"/>
                  </a:lnTo>
                  <a:lnTo>
                    <a:pt x="111315" y="23482"/>
                  </a:lnTo>
                  <a:lnTo>
                    <a:pt x="115341" y="18592"/>
                  </a:lnTo>
                  <a:close/>
                </a:path>
                <a:path w="300989" h="334645">
                  <a:moveTo>
                    <a:pt x="117068" y="266954"/>
                  </a:moveTo>
                  <a:lnTo>
                    <a:pt x="116713" y="263334"/>
                  </a:lnTo>
                  <a:lnTo>
                    <a:pt x="114274" y="261327"/>
                  </a:lnTo>
                  <a:lnTo>
                    <a:pt x="113055" y="260337"/>
                  </a:lnTo>
                  <a:lnTo>
                    <a:pt x="116713" y="255905"/>
                  </a:lnTo>
                  <a:lnTo>
                    <a:pt x="116370" y="252285"/>
                  </a:lnTo>
                  <a:lnTo>
                    <a:pt x="113919" y="250278"/>
                  </a:lnTo>
                  <a:lnTo>
                    <a:pt x="111467" y="248272"/>
                  </a:lnTo>
                  <a:lnTo>
                    <a:pt x="111696" y="247929"/>
                  </a:lnTo>
                  <a:lnTo>
                    <a:pt x="111353" y="244309"/>
                  </a:lnTo>
                  <a:lnTo>
                    <a:pt x="108902" y="242303"/>
                  </a:lnTo>
                  <a:lnTo>
                    <a:pt x="106451" y="240296"/>
                  </a:lnTo>
                  <a:lnTo>
                    <a:pt x="102844" y="240639"/>
                  </a:lnTo>
                  <a:lnTo>
                    <a:pt x="98818" y="245529"/>
                  </a:lnTo>
                  <a:lnTo>
                    <a:pt x="98933" y="246773"/>
                  </a:lnTo>
                  <a:lnTo>
                    <a:pt x="96304" y="247015"/>
                  </a:lnTo>
                  <a:lnTo>
                    <a:pt x="92278" y="251904"/>
                  </a:lnTo>
                  <a:lnTo>
                    <a:pt x="92544" y="254800"/>
                  </a:lnTo>
                  <a:lnTo>
                    <a:pt x="91719" y="254114"/>
                  </a:lnTo>
                  <a:lnTo>
                    <a:pt x="88112" y="254457"/>
                  </a:lnTo>
                  <a:lnTo>
                    <a:pt x="84086" y="259346"/>
                  </a:lnTo>
                  <a:lnTo>
                    <a:pt x="84442" y="262966"/>
                  </a:lnTo>
                  <a:lnTo>
                    <a:pt x="89319" y="266979"/>
                  </a:lnTo>
                  <a:lnTo>
                    <a:pt x="92938" y="266636"/>
                  </a:lnTo>
                  <a:lnTo>
                    <a:pt x="96964" y="261747"/>
                  </a:lnTo>
                  <a:lnTo>
                    <a:pt x="96672" y="258864"/>
                  </a:lnTo>
                  <a:lnTo>
                    <a:pt x="97510" y="259537"/>
                  </a:lnTo>
                  <a:lnTo>
                    <a:pt x="101130" y="259194"/>
                  </a:lnTo>
                  <a:lnTo>
                    <a:pt x="104038" y="255663"/>
                  </a:lnTo>
                  <a:lnTo>
                    <a:pt x="104190" y="257124"/>
                  </a:lnTo>
                  <a:lnTo>
                    <a:pt x="107835" y="260134"/>
                  </a:lnTo>
                  <a:lnTo>
                    <a:pt x="104190" y="264553"/>
                  </a:lnTo>
                  <a:lnTo>
                    <a:pt x="104533" y="268173"/>
                  </a:lnTo>
                  <a:lnTo>
                    <a:pt x="109423" y="272186"/>
                  </a:lnTo>
                  <a:lnTo>
                    <a:pt x="113042" y="271843"/>
                  </a:lnTo>
                  <a:lnTo>
                    <a:pt x="117068" y="266954"/>
                  </a:lnTo>
                  <a:close/>
                </a:path>
                <a:path w="300989" h="334645">
                  <a:moveTo>
                    <a:pt x="127482" y="283337"/>
                  </a:moveTo>
                  <a:lnTo>
                    <a:pt x="127127" y="279717"/>
                  </a:lnTo>
                  <a:lnTo>
                    <a:pt x="124688" y="277710"/>
                  </a:lnTo>
                  <a:lnTo>
                    <a:pt x="122237" y="275704"/>
                  </a:lnTo>
                  <a:lnTo>
                    <a:pt x="118630" y="276047"/>
                  </a:lnTo>
                  <a:lnTo>
                    <a:pt x="114604" y="280936"/>
                  </a:lnTo>
                  <a:lnTo>
                    <a:pt x="114947" y="284556"/>
                  </a:lnTo>
                  <a:lnTo>
                    <a:pt x="119837" y="288569"/>
                  </a:lnTo>
                  <a:lnTo>
                    <a:pt x="123456" y="288226"/>
                  </a:lnTo>
                  <a:lnTo>
                    <a:pt x="127482" y="283337"/>
                  </a:lnTo>
                  <a:close/>
                </a:path>
                <a:path w="300989" h="334645">
                  <a:moveTo>
                    <a:pt x="136512" y="51447"/>
                  </a:moveTo>
                  <a:lnTo>
                    <a:pt x="136156" y="47828"/>
                  </a:lnTo>
                  <a:lnTo>
                    <a:pt x="133718" y="45821"/>
                  </a:lnTo>
                  <a:lnTo>
                    <a:pt x="131267" y="43815"/>
                  </a:lnTo>
                  <a:lnTo>
                    <a:pt x="127660" y="44157"/>
                  </a:lnTo>
                  <a:lnTo>
                    <a:pt x="123634" y="49047"/>
                  </a:lnTo>
                  <a:lnTo>
                    <a:pt x="123748" y="50292"/>
                  </a:lnTo>
                  <a:lnTo>
                    <a:pt x="121615" y="50495"/>
                  </a:lnTo>
                  <a:lnTo>
                    <a:pt x="117589" y="55384"/>
                  </a:lnTo>
                  <a:lnTo>
                    <a:pt x="117932" y="59004"/>
                  </a:lnTo>
                  <a:lnTo>
                    <a:pt x="122821" y="63017"/>
                  </a:lnTo>
                  <a:lnTo>
                    <a:pt x="126441" y="62674"/>
                  </a:lnTo>
                  <a:lnTo>
                    <a:pt x="130467" y="57785"/>
                  </a:lnTo>
                  <a:lnTo>
                    <a:pt x="130340" y="56553"/>
                  </a:lnTo>
                  <a:lnTo>
                    <a:pt x="132486" y="56337"/>
                  </a:lnTo>
                  <a:lnTo>
                    <a:pt x="136512" y="51447"/>
                  </a:lnTo>
                  <a:close/>
                </a:path>
                <a:path w="300989" h="334645">
                  <a:moveTo>
                    <a:pt x="139827" y="274980"/>
                  </a:moveTo>
                  <a:lnTo>
                    <a:pt x="139484" y="271360"/>
                  </a:lnTo>
                  <a:lnTo>
                    <a:pt x="137033" y="269354"/>
                  </a:lnTo>
                  <a:lnTo>
                    <a:pt x="134581" y="267347"/>
                  </a:lnTo>
                  <a:lnTo>
                    <a:pt x="130975" y="267690"/>
                  </a:lnTo>
                  <a:lnTo>
                    <a:pt x="126949" y="272580"/>
                  </a:lnTo>
                  <a:lnTo>
                    <a:pt x="127304" y="276199"/>
                  </a:lnTo>
                  <a:lnTo>
                    <a:pt x="132194" y="280212"/>
                  </a:lnTo>
                  <a:lnTo>
                    <a:pt x="135801" y="279869"/>
                  </a:lnTo>
                  <a:lnTo>
                    <a:pt x="139827" y="274980"/>
                  </a:lnTo>
                  <a:close/>
                </a:path>
                <a:path w="300989" h="334645">
                  <a:moveTo>
                    <a:pt x="146532" y="7632"/>
                  </a:moveTo>
                  <a:lnTo>
                    <a:pt x="146177" y="4013"/>
                  </a:lnTo>
                  <a:lnTo>
                    <a:pt x="143738" y="2006"/>
                  </a:lnTo>
                  <a:lnTo>
                    <a:pt x="141300" y="0"/>
                  </a:lnTo>
                  <a:lnTo>
                    <a:pt x="137680" y="342"/>
                  </a:lnTo>
                  <a:lnTo>
                    <a:pt x="133654" y="5232"/>
                  </a:lnTo>
                  <a:lnTo>
                    <a:pt x="134010" y="8851"/>
                  </a:lnTo>
                  <a:lnTo>
                    <a:pt x="138899" y="12877"/>
                  </a:lnTo>
                  <a:lnTo>
                    <a:pt x="142506" y="12522"/>
                  </a:lnTo>
                  <a:lnTo>
                    <a:pt x="146532" y="7632"/>
                  </a:lnTo>
                  <a:close/>
                </a:path>
                <a:path w="300989" h="334645">
                  <a:moveTo>
                    <a:pt x="156730" y="262788"/>
                  </a:moveTo>
                  <a:lnTo>
                    <a:pt x="156375" y="259168"/>
                  </a:lnTo>
                  <a:lnTo>
                    <a:pt x="153936" y="257162"/>
                  </a:lnTo>
                  <a:lnTo>
                    <a:pt x="151485" y="255155"/>
                  </a:lnTo>
                  <a:lnTo>
                    <a:pt x="147878" y="255498"/>
                  </a:lnTo>
                  <a:lnTo>
                    <a:pt x="145021" y="258965"/>
                  </a:lnTo>
                  <a:lnTo>
                    <a:pt x="144780" y="256400"/>
                  </a:lnTo>
                  <a:lnTo>
                    <a:pt x="142341" y="254393"/>
                  </a:lnTo>
                  <a:lnTo>
                    <a:pt x="139890" y="252387"/>
                  </a:lnTo>
                  <a:lnTo>
                    <a:pt x="136283" y="252730"/>
                  </a:lnTo>
                  <a:lnTo>
                    <a:pt x="132257" y="257619"/>
                  </a:lnTo>
                  <a:lnTo>
                    <a:pt x="132613" y="261239"/>
                  </a:lnTo>
                  <a:lnTo>
                    <a:pt x="137502" y="265252"/>
                  </a:lnTo>
                  <a:lnTo>
                    <a:pt x="141109" y="264909"/>
                  </a:lnTo>
                  <a:lnTo>
                    <a:pt x="143954" y="261454"/>
                  </a:lnTo>
                  <a:lnTo>
                    <a:pt x="144208" y="264007"/>
                  </a:lnTo>
                  <a:lnTo>
                    <a:pt x="149098" y="268020"/>
                  </a:lnTo>
                  <a:lnTo>
                    <a:pt x="152704" y="267677"/>
                  </a:lnTo>
                  <a:lnTo>
                    <a:pt x="156730" y="262788"/>
                  </a:lnTo>
                  <a:close/>
                </a:path>
                <a:path w="300989" h="334645">
                  <a:moveTo>
                    <a:pt x="160235" y="275894"/>
                  </a:moveTo>
                  <a:lnTo>
                    <a:pt x="159893" y="272275"/>
                  </a:lnTo>
                  <a:lnTo>
                    <a:pt x="157441" y="270268"/>
                  </a:lnTo>
                  <a:lnTo>
                    <a:pt x="154990" y="268262"/>
                  </a:lnTo>
                  <a:lnTo>
                    <a:pt x="151384" y="268605"/>
                  </a:lnTo>
                  <a:lnTo>
                    <a:pt x="147358" y="273494"/>
                  </a:lnTo>
                  <a:lnTo>
                    <a:pt x="147701" y="277114"/>
                  </a:lnTo>
                  <a:lnTo>
                    <a:pt x="152590" y="281127"/>
                  </a:lnTo>
                  <a:lnTo>
                    <a:pt x="156210" y="280784"/>
                  </a:lnTo>
                  <a:lnTo>
                    <a:pt x="160235" y="275894"/>
                  </a:lnTo>
                  <a:close/>
                </a:path>
                <a:path w="300989" h="334645">
                  <a:moveTo>
                    <a:pt x="178854" y="282587"/>
                  </a:moveTo>
                  <a:lnTo>
                    <a:pt x="178498" y="278968"/>
                  </a:lnTo>
                  <a:lnTo>
                    <a:pt x="176060" y="276961"/>
                  </a:lnTo>
                  <a:lnTo>
                    <a:pt x="173609" y="274955"/>
                  </a:lnTo>
                  <a:lnTo>
                    <a:pt x="172377" y="275082"/>
                  </a:lnTo>
                  <a:lnTo>
                    <a:pt x="173659" y="273519"/>
                  </a:lnTo>
                  <a:lnTo>
                    <a:pt x="173304" y="269900"/>
                  </a:lnTo>
                  <a:lnTo>
                    <a:pt x="170865" y="267893"/>
                  </a:lnTo>
                  <a:lnTo>
                    <a:pt x="168414" y="265887"/>
                  </a:lnTo>
                  <a:lnTo>
                    <a:pt x="164807" y="266230"/>
                  </a:lnTo>
                  <a:lnTo>
                    <a:pt x="160782" y="271132"/>
                  </a:lnTo>
                  <a:lnTo>
                    <a:pt x="161137" y="274739"/>
                  </a:lnTo>
                  <a:lnTo>
                    <a:pt x="166014" y="278752"/>
                  </a:lnTo>
                  <a:lnTo>
                    <a:pt x="167246" y="278638"/>
                  </a:lnTo>
                  <a:lnTo>
                    <a:pt x="165976" y="280187"/>
                  </a:lnTo>
                  <a:lnTo>
                    <a:pt x="166331" y="283806"/>
                  </a:lnTo>
                  <a:lnTo>
                    <a:pt x="171221" y="287820"/>
                  </a:lnTo>
                  <a:lnTo>
                    <a:pt x="174828" y="287477"/>
                  </a:lnTo>
                  <a:lnTo>
                    <a:pt x="178854" y="282587"/>
                  </a:lnTo>
                  <a:close/>
                </a:path>
                <a:path w="300989" h="334645">
                  <a:moveTo>
                    <a:pt x="188112" y="27393"/>
                  </a:moveTo>
                  <a:lnTo>
                    <a:pt x="187769" y="23774"/>
                  </a:lnTo>
                  <a:lnTo>
                    <a:pt x="185318" y="21767"/>
                  </a:lnTo>
                  <a:lnTo>
                    <a:pt x="182867" y="19761"/>
                  </a:lnTo>
                  <a:lnTo>
                    <a:pt x="179260" y="20104"/>
                  </a:lnTo>
                  <a:lnTo>
                    <a:pt x="175234" y="24993"/>
                  </a:lnTo>
                  <a:lnTo>
                    <a:pt x="175590" y="28613"/>
                  </a:lnTo>
                  <a:lnTo>
                    <a:pt x="180479" y="32639"/>
                  </a:lnTo>
                  <a:lnTo>
                    <a:pt x="184086" y="32283"/>
                  </a:lnTo>
                  <a:lnTo>
                    <a:pt x="188112" y="27393"/>
                  </a:lnTo>
                  <a:close/>
                </a:path>
                <a:path w="300989" h="334645">
                  <a:moveTo>
                    <a:pt x="188836" y="51117"/>
                  </a:moveTo>
                  <a:lnTo>
                    <a:pt x="188480" y="47498"/>
                  </a:lnTo>
                  <a:lnTo>
                    <a:pt x="186042" y="45491"/>
                  </a:lnTo>
                  <a:lnTo>
                    <a:pt x="183603" y="43484"/>
                  </a:lnTo>
                  <a:lnTo>
                    <a:pt x="179984" y="43827"/>
                  </a:lnTo>
                  <a:lnTo>
                    <a:pt x="175958" y="48717"/>
                  </a:lnTo>
                  <a:lnTo>
                    <a:pt x="176314" y="52336"/>
                  </a:lnTo>
                  <a:lnTo>
                    <a:pt x="181203" y="56362"/>
                  </a:lnTo>
                  <a:lnTo>
                    <a:pt x="184810" y="56007"/>
                  </a:lnTo>
                  <a:lnTo>
                    <a:pt x="188836" y="51117"/>
                  </a:lnTo>
                  <a:close/>
                </a:path>
                <a:path w="300989" h="334645">
                  <a:moveTo>
                    <a:pt x="191935" y="259422"/>
                  </a:moveTo>
                  <a:lnTo>
                    <a:pt x="191592" y="255803"/>
                  </a:lnTo>
                  <a:lnTo>
                    <a:pt x="189141" y="253796"/>
                  </a:lnTo>
                  <a:lnTo>
                    <a:pt x="186690" y="251790"/>
                  </a:lnTo>
                  <a:lnTo>
                    <a:pt x="183083" y="252133"/>
                  </a:lnTo>
                  <a:lnTo>
                    <a:pt x="179057" y="257035"/>
                  </a:lnTo>
                  <a:lnTo>
                    <a:pt x="179412" y="260642"/>
                  </a:lnTo>
                  <a:lnTo>
                    <a:pt x="183553" y="264058"/>
                  </a:lnTo>
                  <a:lnTo>
                    <a:pt x="182651" y="264134"/>
                  </a:lnTo>
                  <a:lnTo>
                    <a:pt x="178625" y="269036"/>
                  </a:lnTo>
                  <a:lnTo>
                    <a:pt x="178968" y="272643"/>
                  </a:lnTo>
                  <a:lnTo>
                    <a:pt x="183857" y="276656"/>
                  </a:lnTo>
                  <a:lnTo>
                    <a:pt x="187477" y="276313"/>
                  </a:lnTo>
                  <a:lnTo>
                    <a:pt x="191503" y="271424"/>
                  </a:lnTo>
                  <a:lnTo>
                    <a:pt x="191147" y="267804"/>
                  </a:lnTo>
                  <a:lnTo>
                    <a:pt x="188709" y="265798"/>
                  </a:lnTo>
                  <a:lnTo>
                    <a:pt x="186994" y="264401"/>
                  </a:lnTo>
                  <a:lnTo>
                    <a:pt x="187909" y="264312"/>
                  </a:lnTo>
                  <a:lnTo>
                    <a:pt x="191935" y="259422"/>
                  </a:lnTo>
                  <a:close/>
                </a:path>
                <a:path w="300989" h="334645">
                  <a:moveTo>
                    <a:pt x="196418" y="329209"/>
                  </a:moveTo>
                  <a:lnTo>
                    <a:pt x="196062" y="325589"/>
                  </a:lnTo>
                  <a:lnTo>
                    <a:pt x="193624" y="323583"/>
                  </a:lnTo>
                  <a:lnTo>
                    <a:pt x="191185" y="321576"/>
                  </a:lnTo>
                  <a:lnTo>
                    <a:pt x="187566" y="321919"/>
                  </a:lnTo>
                  <a:lnTo>
                    <a:pt x="183540" y="326809"/>
                  </a:lnTo>
                  <a:lnTo>
                    <a:pt x="183896" y="330428"/>
                  </a:lnTo>
                  <a:lnTo>
                    <a:pt x="188785" y="334441"/>
                  </a:lnTo>
                  <a:lnTo>
                    <a:pt x="192392" y="334098"/>
                  </a:lnTo>
                  <a:lnTo>
                    <a:pt x="196418" y="329209"/>
                  </a:lnTo>
                  <a:close/>
                </a:path>
                <a:path w="300989" h="334645">
                  <a:moveTo>
                    <a:pt x="198196" y="284822"/>
                  </a:moveTo>
                  <a:lnTo>
                    <a:pt x="197840" y="281203"/>
                  </a:lnTo>
                  <a:lnTo>
                    <a:pt x="195402" y="279196"/>
                  </a:lnTo>
                  <a:lnTo>
                    <a:pt x="192951" y="277190"/>
                  </a:lnTo>
                  <a:lnTo>
                    <a:pt x="189344" y="277533"/>
                  </a:lnTo>
                  <a:lnTo>
                    <a:pt x="185318" y="282422"/>
                  </a:lnTo>
                  <a:lnTo>
                    <a:pt x="185674" y="286042"/>
                  </a:lnTo>
                  <a:lnTo>
                    <a:pt x="190550" y="290055"/>
                  </a:lnTo>
                  <a:lnTo>
                    <a:pt x="194170" y="289712"/>
                  </a:lnTo>
                  <a:lnTo>
                    <a:pt x="198196" y="284822"/>
                  </a:lnTo>
                  <a:close/>
                </a:path>
                <a:path w="300989" h="334645">
                  <a:moveTo>
                    <a:pt x="205028" y="250507"/>
                  </a:moveTo>
                  <a:lnTo>
                    <a:pt x="204685" y="246888"/>
                  </a:lnTo>
                  <a:lnTo>
                    <a:pt x="202234" y="244881"/>
                  </a:lnTo>
                  <a:lnTo>
                    <a:pt x="199783" y="242874"/>
                  </a:lnTo>
                  <a:lnTo>
                    <a:pt x="196176" y="243217"/>
                  </a:lnTo>
                  <a:lnTo>
                    <a:pt x="192151" y="248107"/>
                  </a:lnTo>
                  <a:lnTo>
                    <a:pt x="192506" y="251726"/>
                  </a:lnTo>
                  <a:lnTo>
                    <a:pt x="197396" y="255739"/>
                  </a:lnTo>
                  <a:lnTo>
                    <a:pt x="201002" y="255397"/>
                  </a:lnTo>
                  <a:lnTo>
                    <a:pt x="205028" y="250507"/>
                  </a:lnTo>
                  <a:close/>
                </a:path>
                <a:path w="300989" h="334645">
                  <a:moveTo>
                    <a:pt x="205346" y="51511"/>
                  </a:moveTo>
                  <a:lnTo>
                    <a:pt x="204990" y="47891"/>
                  </a:lnTo>
                  <a:lnTo>
                    <a:pt x="202552" y="45885"/>
                  </a:lnTo>
                  <a:lnTo>
                    <a:pt x="200113" y="43878"/>
                  </a:lnTo>
                  <a:lnTo>
                    <a:pt x="196494" y="44221"/>
                  </a:lnTo>
                  <a:lnTo>
                    <a:pt x="192468" y="49110"/>
                  </a:lnTo>
                  <a:lnTo>
                    <a:pt x="192824" y="52730"/>
                  </a:lnTo>
                  <a:lnTo>
                    <a:pt x="197713" y="56743"/>
                  </a:lnTo>
                  <a:lnTo>
                    <a:pt x="201320" y="56400"/>
                  </a:lnTo>
                  <a:lnTo>
                    <a:pt x="205346" y="51511"/>
                  </a:lnTo>
                  <a:close/>
                </a:path>
                <a:path w="300989" h="334645">
                  <a:moveTo>
                    <a:pt x="208775" y="290410"/>
                  </a:moveTo>
                  <a:lnTo>
                    <a:pt x="208419" y="286791"/>
                  </a:lnTo>
                  <a:lnTo>
                    <a:pt x="205981" y="284784"/>
                  </a:lnTo>
                  <a:lnTo>
                    <a:pt x="203530" y="282778"/>
                  </a:lnTo>
                  <a:lnTo>
                    <a:pt x="199923" y="283121"/>
                  </a:lnTo>
                  <a:lnTo>
                    <a:pt x="195897" y="288023"/>
                  </a:lnTo>
                  <a:lnTo>
                    <a:pt x="196253" y="291630"/>
                  </a:lnTo>
                  <a:lnTo>
                    <a:pt x="201142" y="295643"/>
                  </a:lnTo>
                  <a:lnTo>
                    <a:pt x="204749" y="295300"/>
                  </a:lnTo>
                  <a:lnTo>
                    <a:pt x="208775" y="290410"/>
                  </a:lnTo>
                  <a:close/>
                </a:path>
                <a:path w="300989" h="334645">
                  <a:moveTo>
                    <a:pt x="217500" y="63144"/>
                  </a:moveTo>
                  <a:lnTo>
                    <a:pt x="217157" y="59524"/>
                  </a:lnTo>
                  <a:lnTo>
                    <a:pt x="214706" y="57518"/>
                  </a:lnTo>
                  <a:lnTo>
                    <a:pt x="212255" y="55511"/>
                  </a:lnTo>
                  <a:lnTo>
                    <a:pt x="208648" y="55854"/>
                  </a:lnTo>
                  <a:lnTo>
                    <a:pt x="204622" y="60744"/>
                  </a:lnTo>
                  <a:lnTo>
                    <a:pt x="204978" y="64363"/>
                  </a:lnTo>
                  <a:lnTo>
                    <a:pt x="209854" y="68389"/>
                  </a:lnTo>
                  <a:lnTo>
                    <a:pt x="213474" y="68033"/>
                  </a:lnTo>
                  <a:lnTo>
                    <a:pt x="217500" y="63144"/>
                  </a:lnTo>
                  <a:close/>
                </a:path>
                <a:path w="300989" h="334645">
                  <a:moveTo>
                    <a:pt x="224790" y="310070"/>
                  </a:moveTo>
                  <a:lnTo>
                    <a:pt x="224434" y="306451"/>
                  </a:lnTo>
                  <a:lnTo>
                    <a:pt x="221996" y="304444"/>
                  </a:lnTo>
                  <a:lnTo>
                    <a:pt x="219557" y="302437"/>
                  </a:lnTo>
                  <a:lnTo>
                    <a:pt x="215938" y="302780"/>
                  </a:lnTo>
                  <a:lnTo>
                    <a:pt x="211912" y="307670"/>
                  </a:lnTo>
                  <a:lnTo>
                    <a:pt x="212267" y="311289"/>
                  </a:lnTo>
                  <a:lnTo>
                    <a:pt x="217157" y="315302"/>
                  </a:lnTo>
                  <a:lnTo>
                    <a:pt x="220764" y="314960"/>
                  </a:lnTo>
                  <a:lnTo>
                    <a:pt x="224790" y="310070"/>
                  </a:lnTo>
                  <a:close/>
                </a:path>
                <a:path w="300989" h="334645">
                  <a:moveTo>
                    <a:pt x="228485" y="252450"/>
                  </a:moveTo>
                  <a:lnTo>
                    <a:pt x="228130" y="248831"/>
                  </a:lnTo>
                  <a:lnTo>
                    <a:pt x="225691" y="246824"/>
                  </a:lnTo>
                  <a:lnTo>
                    <a:pt x="223240" y="244817"/>
                  </a:lnTo>
                  <a:lnTo>
                    <a:pt x="219633" y="245160"/>
                  </a:lnTo>
                  <a:lnTo>
                    <a:pt x="215607" y="250063"/>
                  </a:lnTo>
                  <a:lnTo>
                    <a:pt x="215963" y="253669"/>
                  </a:lnTo>
                  <a:lnTo>
                    <a:pt x="220853" y="257683"/>
                  </a:lnTo>
                  <a:lnTo>
                    <a:pt x="224459" y="257340"/>
                  </a:lnTo>
                  <a:lnTo>
                    <a:pt x="228485" y="252450"/>
                  </a:lnTo>
                  <a:close/>
                </a:path>
                <a:path w="300989" h="334645">
                  <a:moveTo>
                    <a:pt x="234251" y="230212"/>
                  </a:moveTo>
                  <a:lnTo>
                    <a:pt x="233908" y="226593"/>
                  </a:lnTo>
                  <a:lnTo>
                    <a:pt x="231457" y="224586"/>
                  </a:lnTo>
                  <a:lnTo>
                    <a:pt x="229019" y="222580"/>
                  </a:lnTo>
                  <a:lnTo>
                    <a:pt x="225399" y="222923"/>
                  </a:lnTo>
                  <a:lnTo>
                    <a:pt x="221373" y="227812"/>
                  </a:lnTo>
                  <a:lnTo>
                    <a:pt x="221729" y="231419"/>
                  </a:lnTo>
                  <a:lnTo>
                    <a:pt x="226618" y="235445"/>
                  </a:lnTo>
                  <a:lnTo>
                    <a:pt x="230225" y="235102"/>
                  </a:lnTo>
                  <a:lnTo>
                    <a:pt x="234251" y="230212"/>
                  </a:lnTo>
                  <a:close/>
                </a:path>
                <a:path w="300989" h="334645">
                  <a:moveTo>
                    <a:pt x="245097" y="80124"/>
                  </a:moveTo>
                  <a:lnTo>
                    <a:pt x="244741" y="76504"/>
                  </a:lnTo>
                  <a:lnTo>
                    <a:pt x="242303" y="74498"/>
                  </a:lnTo>
                  <a:lnTo>
                    <a:pt x="239852" y="72491"/>
                  </a:lnTo>
                  <a:lnTo>
                    <a:pt x="237578" y="72707"/>
                  </a:lnTo>
                  <a:lnTo>
                    <a:pt x="240792" y="68808"/>
                  </a:lnTo>
                  <a:lnTo>
                    <a:pt x="240436" y="65189"/>
                  </a:lnTo>
                  <a:lnTo>
                    <a:pt x="237998" y="63182"/>
                  </a:lnTo>
                  <a:lnTo>
                    <a:pt x="235559" y="61175"/>
                  </a:lnTo>
                  <a:lnTo>
                    <a:pt x="231940" y="61518"/>
                  </a:lnTo>
                  <a:lnTo>
                    <a:pt x="227914" y="66408"/>
                  </a:lnTo>
                  <a:lnTo>
                    <a:pt x="228269" y="70027"/>
                  </a:lnTo>
                  <a:lnTo>
                    <a:pt x="233159" y="74041"/>
                  </a:lnTo>
                  <a:lnTo>
                    <a:pt x="235419" y="73837"/>
                  </a:lnTo>
                  <a:lnTo>
                    <a:pt x="232219" y="77724"/>
                  </a:lnTo>
                  <a:lnTo>
                    <a:pt x="232562" y="81343"/>
                  </a:lnTo>
                  <a:lnTo>
                    <a:pt x="237451" y="85356"/>
                  </a:lnTo>
                  <a:lnTo>
                    <a:pt x="241071" y="85013"/>
                  </a:lnTo>
                  <a:lnTo>
                    <a:pt x="245097" y="80124"/>
                  </a:lnTo>
                  <a:close/>
                </a:path>
                <a:path w="300989" h="334645">
                  <a:moveTo>
                    <a:pt x="250723" y="228955"/>
                  </a:moveTo>
                  <a:lnTo>
                    <a:pt x="250380" y="225336"/>
                  </a:lnTo>
                  <a:lnTo>
                    <a:pt x="247929" y="223329"/>
                  </a:lnTo>
                  <a:lnTo>
                    <a:pt x="245478" y="221322"/>
                  </a:lnTo>
                  <a:lnTo>
                    <a:pt x="241871" y="221665"/>
                  </a:lnTo>
                  <a:lnTo>
                    <a:pt x="237845" y="226555"/>
                  </a:lnTo>
                  <a:lnTo>
                    <a:pt x="238201" y="230174"/>
                  </a:lnTo>
                  <a:lnTo>
                    <a:pt x="243090" y="234188"/>
                  </a:lnTo>
                  <a:lnTo>
                    <a:pt x="246697" y="233845"/>
                  </a:lnTo>
                  <a:lnTo>
                    <a:pt x="250723" y="228955"/>
                  </a:lnTo>
                  <a:close/>
                </a:path>
                <a:path w="300989" h="334645">
                  <a:moveTo>
                    <a:pt x="256997" y="120840"/>
                  </a:moveTo>
                  <a:lnTo>
                    <a:pt x="256641" y="117221"/>
                  </a:lnTo>
                  <a:lnTo>
                    <a:pt x="254203" y="115214"/>
                  </a:lnTo>
                  <a:lnTo>
                    <a:pt x="252742" y="114033"/>
                  </a:lnTo>
                  <a:lnTo>
                    <a:pt x="255447" y="110756"/>
                  </a:lnTo>
                  <a:lnTo>
                    <a:pt x="255104" y="107137"/>
                  </a:lnTo>
                  <a:lnTo>
                    <a:pt x="252653" y="105130"/>
                  </a:lnTo>
                  <a:lnTo>
                    <a:pt x="250202" y="103124"/>
                  </a:lnTo>
                  <a:lnTo>
                    <a:pt x="246595" y="103466"/>
                  </a:lnTo>
                  <a:lnTo>
                    <a:pt x="242570" y="108356"/>
                  </a:lnTo>
                  <a:lnTo>
                    <a:pt x="242925" y="111975"/>
                  </a:lnTo>
                  <a:lnTo>
                    <a:pt x="246811" y="115176"/>
                  </a:lnTo>
                  <a:lnTo>
                    <a:pt x="244119" y="118440"/>
                  </a:lnTo>
                  <a:lnTo>
                    <a:pt x="244475" y="122059"/>
                  </a:lnTo>
                  <a:lnTo>
                    <a:pt x="249364" y="126072"/>
                  </a:lnTo>
                  <a:lnTo>
                    <a:pt x="252971" y="125730"/>
                  </a:lnTo>
                  <a:lnTo>
                    <a:pt x="256997" y="120840"/>
                  </a:lnTo>
                  <a:close/>
                </a:path>
                <a:path w="300989" h="334645">
                  <a:moveTo>
                    <a:pt x="257581" y="45034"/>
                  </a:moveTo>
                  <a:lnTo>
                    <a:pt x="257238" y="41414"/>
                  </a:lnTo>
                  <a:lnTo>
                    <a:pt x="254787" y="39408"/>
                  </a:lnTo>
                  <a:lnTo>
                    <a:pt x="252349" y="37401"/>
                  </a:lnTo>
                  <a:lnTo>
                    <a:pt x="248729" y="37744"/>
                  </a:lnTo>
                  <a:lnTo>
                    <a:pt x="244703" y="42633"/>
                  </a:lnTo>
                  <a:lnTo>
                    <a:pt x="245059" y="46253"/>
                  </a:lnTo>
                  <a:lnTo>
                    <a:pt x="249948" y="50266"/>
                  </a:lnTo>
                  <a:lnTo>
                    <a:pt x="253555" y="49923"/>
                  </a:lnTo>
                  <a:lnTo>
                    <a:pt x="257581" y="45034"/>
                  </a:lnTo>
                  <a:close/>
                </a:path>
                <a:path w="300989" h="334645">
                  <a:moveTo>
                    <a:pt x="259194" y="190436"/>
                  </a:moveTo>
                  <a:lnTo>
                    <a:pt x="258838" y="186817"/>
                  </a:lnTo>
                  <a:lnTo>
                    <a:pt x="256400" y="184810"/>
                  </a:lnTo>
                  <a:lnTo>
                    <a:pt x="253949" y="182803"/>
                  </a:lnTo>
                  <a:lnTo>
                    <a:pt x="250342" y="183146"/>
                  </a:lnTo>
                  <a:lnTo>
                    <a:pt x="246316" y="188036"/>
                  </a:lnTo>
                  <a:lnTo>
                    <a:pt x="246672" y="191655"/>
                  </a:lnTo>
                  <a:lnTo>
                    <a:pt x="251548" y="195668"/>
                  </a:lnTo>
                  <a:lnTo>
                    <a:pt x="255168" y="195326"/>
                  </a:lnTo>
                  <a:lnTo>
                    <a:pt x="259194" y="190436"/>
                  </a:lnTo>
                  <a:close/>
                </a:path>
                <a:path w="300989" h="334645">
                  <a:moveTo>
                    <a:pt x="259981" y="217830"/>
                  </a:moveTo>
                  <a:lnTo>
                    <a:pt x="259626" y="214210"/>
                  </a:lnTo>
                  <a:lnTo>
                    <a:pt x="257187" y="212204"/>
                  </a:lnTo>
                  <a:lnTo>
                    <a:pt x="254736" y="210197"/>
                  </a:lnTo>
                  <a:lnTo>
                    <a:pt x="251129" y="210540"/>
                  </a:lnTo>
                  <a:lnTo>
                    <a:pt x="247103" y="215430"/>
                  </a:lnTo>
                  <a:lnTo>
                    <a:pt x="247446" y="219049"/>
                  </a:lnTo>
                  <a:lnTo>
                    <a:pt x="252336" y="223062"/>
                  </a:lnTo>
                  <a:lnTo>
                    <a:pt x="255955" y="222719"/>
                  </a:lnTo>
                  <a:lnTo>
                    <a:pt x="259981" y="217830"/>
                  </a:lnTo>
                  <a:close/>
                </a:path>
                <a:path w="300989" h="334645">
                  <a:moveTo>
                    <a:pt x="262547" y="134924"/>
                  </a:moveTo>
                  <a:lnTo>
                    <a:pt x="262191" y="131305"/>
                  </a:lnTo>
                  <a:lnTo>
                    <a:pt x="259753" y="129298"/>
                  </a:lnTo>
                  <a:lnTo>
                    <a:pt x="257302" y="127292"/>
                  </a:lnTo>
                  <a:lnTo>
                    <a:pt x="253695" y="127635"/>
                  </a:lnTo>
                  <a:lnTo>
                    <a:pt x="249669" y="132524"/>
                  </a:lnTo>
                  <a:lnTo>
                    <a:pt x="250024" y="136144"/>
                  </a:lnTo>
                  <a:lnTo>
                    <a:pt x="254914" y="140169"/>
                  </a:lnTo>
                  <a:lnTo>
                    <a:pt x="258521" y="139814"/>
                  </a:lnTo>
                  <a:lnTo>
                    <a:pt x="262547" y="134924"/>
                  </a:lnTo>
                  <a:close/>
                </a:path>
                <a:path w="300989" h="334645">
                  <a:moveTo>
                    <a:pt x="263004" y="177711"/>
                  </a:moveTo>
                  <a:lnTo>
                    <a:pt x="262661" y="174091"/>
                  </a:lnTo>
                  <a:lnTo>
                    <a:pt x="260210" y="172085"/>
                  </a:lnTo>
                  <a:lnTo>
                    <a:pt x="257771" y="170078"/>
                  </a:lnTo>
                  <a:lnTo>
                    <a:pt x="254152" y="170421"/>
                  </a:lnTo>
                  <a:lnTo>
                    <a:pt x="250126" y="175310"/>
                  </a:lnTo>
                  <a:lnTo>
                    <a:pt x="250482" y="178930"/>
                  </a:lnTo>
                  <a:lnTo>
                    <a:pt x="255371" y="182956"/>
                  </a:lnTo>
                  <a:lnTo>
                    <a:pt x="258978" y="182600"/>
                  </a:lnTo>
                  <a:lnTo>
                    <a:pt x="263004" y="177711"/>
                  </a:lnTo>
                  <a:close/>
                </a:path>
                <a:path w="300989" h="334645">
                  <a:moveTo>
                    <a:pt x="266458" y="87998"/>
                  </a:moveTo>
                  <a:lnTo>
                    <a:pt x="266103" y="84378"/>
                  </a:lnTo>
                  <a:lnTo>
                    <a:pt x="263664" y="82372"/>
                  </a:lnTo>
                  <a:lnTo>
                    <a:pt x="261226" y="80365"/>
                  </a:lnTo>
                  <a:lnTo>
                    <a:pt x="259524" y="80530"/>
                  </a:lnTo>
                  <a:lnTo>
                    <a:pt x="259905" y="80073"/>
                  </a:lnTo>
                  <a:lnTo>
                    <a:pt x="259562" y="76454"/>
                  </a:lnTo>
                  <a:lnTo>
                    <a:pt x="257111" y="74447"/>
                  </a:lnTo>
                  <a:lnTo>
                    <a:pt x="254673" y="72440"/>
                  </a:lnTo>
                  <a:lnTo>
                    <a:pt x="251053" y="72783"/>
                  </a:lnTo>
                  <a:lnTo>
                    <a:pt x="247027" y="77673"/>
                  </a:lnTo>
                  <a:lnTo>
                    <a:pt x="247383" y="81292"/>
                  </a:lnTo>
                  <a:lnTo>
                    <a:pt x="252272" y="85305"/>
                  </a:lnTo>
                  <a:lnTo>
                    <a:pt x="253949" y="85153"/>
                  </a:lnTo>
                  <a:lnTo>
                    <a:pt x="253580" y="85598"/>
                  </a:lnTo>
                  <a:lnTo>
                    <a:pt x="253936" y="89217"/>
                  </a:lnTo>
                  <a:lnTo>
                    <a:pt x="258826" y="93243"/>
                  </a:lnTo>
                  <a:lnTo>
                    <a:pt x="262432" y="92887"/>
                  </a:lnTo>
                  <a:lnTo>
                    <a:pt x="266458" y="87998"/>
                  </a:lnTo>
                  <a:close/>
                </a:path>
                <a:path w="300989" h="334645">
                  <a:moveTo>
                    <a:pt x="268922" y="199961"/>
                  </a:moveTo>
                  <a:lnTo>
                    <a:pt x="268566" y="196342"/>
                  </a:lnTo>
                  <a:lnTo>
                    <a:pt x="266128" y="194335"/>
                  </a:lnTo>
                  <a:lnTo>
                    <a:pt x="263677" y="192328"/>
                  </a:lnTo>
                  <a:lnTo>
                    <a:pt x="260070" y="192671"/>
                  </a:lnTo>
                  <a:lnTo>
                    <a:pt x="256044" y="197561"/>
                  </a:lnTo>
                  <a:lnTo>
                    <a:pt x="256400" y="201180"/>
                  </a:lnTo>
                  <a:lnTo>
                    <a:pt x="261277" y="205193"/>
                  </a:lnTo>
                  <a:lnTo>
                    <a:pt x="264896" y="204851"/>
                  </a:lnTo>
                  <a:lnTo>
                    <a:pt x="268922" y="199961"/>
                  </a:lnTo>
                  <a:close/>
                </a:path>
                <a:path w="300989" h="334645">
                  <a:moveTo>
                    <a:pt x="270408" y="231228"/>
                  </a:moveTo>
                  <a:lnTo>
                    <a:pt x="270052" y="227609"/>
                  </a:lnTo>
                  <a:lnTo>
                    <a:pt x="267614" y="225602"/>
                  </a:lnTo>
                  <a:lnTo>
                    <a:pt x="265163" y="223596"/>
                  </a:lnTo>
                  <a:lnTo>
                    <a:pt x="261556" y="223939"/>
                  </a:lnTo>
                  <a:lnTo>
                    <a:pt x="257530" y="228828"/>
                  </a:lnTo>
                  <a:lnTo>
                    <a:pt x="257886" y="232448"/>
                  </a:lnTo>
                  <a:lnTo>
                    <a:pt x="262763" y="236461"/>
                  </a:lnTo>
                  <a:lnTo>
                    <a:pt x="266382" y="236118"/>
                  </a:lnTo>
                  <a:lnTo>
                    <a:pt x="270408" y="231228"/>
                  </a:lnTo>
                  <a:close/>
                </a:path>
                <a:path w="300989" h="334645">
                  <a:moveTo>
                    <a:pt x="280085" y="210388"/>
                  </a:moveTo>
                  <a:lnTo>
                    <a:pt x="279730" y="206768"/>
                  </a:lnTo>
                  <a:lnTo>
                    <a:pt x="277291" y="204762"/>
                  </a:lnTo>
                  <a:lnTo>
                    <a:pt x="274840" y="202755"/>
                  </a:lnTo>
                  <a:lnTo>
                    <a:pt x="271233" y="203098"/>
                  </a:lnTo>
                  <a:lnTo>
                    <a:pt x="267208" y="207987"/>
                  </a:lnTo>
                  <a:lnTo>
                    <a:pt x="267550" y="211607"/>
                  </a:lnTo>
                  <a:lnTo>
                    <a:pt x="272440" y="215620"/>
                  </a:lnTo>
                  <a:lnTo>
                    <a:pt x="276059" y="215277"/>
                  </a:lnTo>
                  <a:lnTo>
                    <a:pt x="280085" y="210388"/>
                  </a:lnTo>
                  <a:close/>
                </a:path>
                <a:path w="300989" h="334645">
                  <a:moveTo>
                    <a:pt x="281571" y="176149"/>
                  </a:moveTo>
                  <a:lnTo>
                    <a:pt x="281216" y="172529"/>
                  </a:lnTo>
                  <a:lnTo>
                    <a:pt x="278777" y="170522"/>
                  </a:lnTo>
                  <a:lnTo>
                    <a:pt x="276326" y="168516"/>
                  </a:lnTo>
                  <a:lnTo>
                    <a:pt x="272719" y="168859"/>
                  </a:lnTo>
                  <a:lnTo>
                    <a:pt x="268693" y="173748"/>
                  </a:lnTo>
                  <a:lnTo>
                    <a:pt x="269036" y="177368"/>
                  </a:lnTo>
                  <a:lnTo>
                    <a:pt x="273926" y="181381"/>
                  </a:lnTo>
                  <a:lnTo>
                    <a:pt x="277545" y="181038"/>
                  </a:lnTo>
                  <a:lnTo>
                    <a:pt x="281571" y="176149"/>
                  </a:lnTo>
                  <a:close/>
                </a:path>
                <a:path w="300989" h="334645">
                  <a:moveTo>
                    <a:pt x="285572" y="143256"/>
                  </a:moveTo>
                  <a:lnTo>
                    <a:pt x="285216" y="139636"/>
                  </a:lnTo>
                  <a:lnTo>
                    <a:pt x="282778" y="137629"/>
                  </a:lnTo>
                  <a:lnTo>
                    <a:pt x="280339" y="135623"/>
                  </a:lnTo>
                  <a:lnTo>
                    <a:pt x="276720" y="135966"/>
                  </a:lnTo>
                  <a:lnTo>
                    <a:pt x="272694" y="140855"/>
                  </a:lnTo>
                  <a:lnTo>
                    <a:pt x="272897" y="143014"/>
                  </a:lnTo>
                  <a:lnTo>
                    <a:pt x="272554" y="142722"/>
                  </a:lnTo>
                  <a:lnTo>
                    <a:pt x="268947" y="143065"/>
                  </a:lnTo>
                  <a:lnTo>
                    <a:pt x="264922" y="147955"/>
                  </a:lnTo>
                  <a:lnTo>
                    <a:pt x="265277" y="151574"/>
                  </a:lnTo>
                  <a:lnTo>
                    <a:pt x="270167" y="155587"/>
                  </a:lnTo>
                  <a:lnTo>
                    <a:pt x="273773" y="155244"/>
                  </a:lnTo>
                  <a:lnTo>
                    <a:pt x="277799" y="150355"/>
                  </a:lnTo>
                  <a:lnTo>
                    <a:pt x="277583" y="148221"/>
                  </a:lnTo>
                  <a:lnTo>
                    <a:pt x="277939" y="148501"/>
                  </a:lnTo>
                  <a:lnTo>
                    <a:pt x="281546" y="148145"/>
                  </a:lnTo>
                  <a:lnTo>
                    <a:pt x="285572" y="143256"/>
                  </a:lnTo>
                  <a:close/>
                </a:path>
                <a:path w="300989" h="334645">
                  <a:moveTo>
                    <a:pt x="286778" y="231990"/>
                  </a:moveTo>
                  <a:lnTo>
                    <a:pt x="286423" y="228371"/>
                  </a:lnTo>
                  <a:lnTo>
                    <a:pt x="283984" y="226364"/>
                  </a:lnTo>
                  <a:lnTo>
                    <a:pt x="281546" y="224358"/>
                  </a:lnTo>
                  <a:lnTo>
                    <a:pt x="277926" y="224713"/>
                  </a:lnTo>
                  <a:lnTo>
                    <a:pt x="273900" y="229603"/>
                  </a:lnTo>
                  <a:lnTo>
                    <a:pt x="274256" y="233210"/>
                  </a:lnTo>
                  <a:lnTo>
                    <a:pt x="279146" y="237223"/>
                  </a:lnTo>
                  <a:lnTo>
                    <a:pt x="282752" y="236880"/>
                  </a:lnTo>
                  <a:lnTo>
                    <a:pt x="286778" y="231990"/>
                  </a:lnTo>
                  <a:close/>
                </a:path>
                <a:path w="300989" h="334645">
                  <a:moveTo>
                    <a:pt x="294970" y="176149"/>
                  </a:moveTo>
                  <a:lnTo>
                    <a:pt x="294614" y="172529"/>
                  </a:lnTo>
                  <a:lnTo>
                    <a:pt x="292176" y="170522"/>
                  </a:lnTo>
                  <a:lnTo>
                    <a:pt x="289725" y="168516"/>
                  </a:lnTo>
                  <a:lnTo>
                    <a:pt x="286118" y="168859"/>
                  </a:lnTo>
                  <a:lnTo>
                    <a:pt x="282092" y="173748"/>
                  </a:lnTo>
                  <a:lnTo>
                    <a:pt x="282435" y="177368"/>
                  </a:lnTo>
                  <a:lnTo>
                    <a:pt x="287324" y="181381"/>
                  </a:lnTo>
                  <a:lnTo>
                    <a:pt x="290944" y="181038"/>
                  </a:lnTo>
                  <a:lnTo>
                    <a:pt x="294970" y="176149"/>
                  </a:lnTo>
                  <a:close/>
                </a:path>
                <a:path w="300989" h="334645">
                  <a:moveTo>
                    <a:pt x="300812" y="158699"/>
                  </a:moveTo>
                  <a:lnTo>
                    <a:pt x="300469" y="155079"/>
                  </a:lnTo>
                  <a:lnTo>
                    <a:pt x="298018" y="153073"/>
                  </a:lnTo>
                  <a:lnTo>
                    <a:pt x="295579" y="151066"/>
                  </a:lnTo>
                  <a:lnTo>
                    <a:pt x="291960" y="151409"/>
                  </a:lnTo>
                  <a:lnTo>
                    <a:pt x="287934" y="156298"/>
                  </a:lnTo>
                  <a:lnTo>
                    <a:pt x="288290" y="159918"/>
                  </a:lnTo>
                  <a:lnTo>
                    <a:pt x="293179" y="163931"/>
                  </a:lnTo>
                  <a:lnTo>
                    <a:pt x="296799" y="163588"/>
                  </a:lnTo>
                  <a:lnTo>
                    <a:pt x="300812" y="158699"/>
                  </a:lnTo>
                  <a:close/>
                </a:path>
              </a:pathLst>
            </a:custGeom>
            <a:solidFill>
              <a:srgbClr val="FAA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57612" y="668423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7632" y="0"/>
                  </a:moveTo>
                  <a:lnTo>
                    <a:pt x="4026" y="342"/>
                  </a:lnTo>
                  <a:lnTo>
                    <a:pt x="0" y="5245"/>
                  </a:lnTo>
                  <a:lnTo>
                    <a:pt x="355" y="8851"/>
                  </a:lnTo>
                  <a:lnTo>
                    <a:pt x="5245" y="12865"/>
                  </a:lnTo>
                  <a:lnTo>
                    <a:pt x="8852" y="12522"/>
                  </a:lnTo>
                  <a:lnTo>
                    <a:pt x="12878" y="7632"/>
                  </a:lnTo>
                  <a:lnTo>
                    <a:pt x="12522" y="4013"/>
                  </a:lnTo>
                  <a:lnTo>
                    <a:pt x="10084" y="2006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FAA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04270" y="6571959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11303" y="0"/>
                  </a:moveTo>
                  <a:lnTo>
                    <a:pt x="8699" y="533"/>
                  </a:lnTo>
                  <a:lnTo>
                    <a:pt x="3784" y="3441"/>
                  </a:lnTo>
                  <a:lnTo>
                    <a:pt x="2273" y="5613"/>
                  </a:lnTo>
                  <a:lnTo>
                    <a:pt x="1168" y="11582"/>
                  </a:lnTo>
                  <a:lnTo>
                    <a:pt x="2197" y="14846"/>
                  </a:lnTo>
                  <a:lnTo>
                    <a:pt x="4800" y="18300"/>
                  </a:lnTo>
                  <a:lnTo>
                    <a:pt x="8420" y="22504"/>
                  </a:lnTo>
                  <a:lnTo>
                    <a:pt x="12700" y="26796"/>
                  </a:lnTo>
                  <a:lnTo>
                    <a:pt x="16789" y="31203"/>
                  </a:lnTo>
                  <a:lnTo>
                    <a:pt x="20815" y="42087"/>
                  </a:lnTo>
                  <a:lnTo>
                    <a:pt x="20561" y="43383"/>
                  </a:lnTo>
                  <a:lnTo>
                    <a:pt x="11684" y="49618"/>
                  </a:lnTo>
                  <a:lnTo>
                    <a:pt x="10198" y="49479"/>
                  </a:lnTo>
                  <a:lnTo>
                    <a:pt x="7391" y="48475"/>
                  </a:lnTo>
                  <a:lnTo>
                    <a:pt x="6261" y="47688"/>
                  </a:lnTo>
                  <a:lnTo>
                    <a:pt x="3810" y="44538"/>
                  </a:lnTo>
                  <a:lnTo>
                    <a:pt x="3048" y="40982"/>
                  </a:lnTo>
                  <a:lnTo>
                    <a:pt x="3149" y="35572"/>
                  </a:lnTo>
                  <a:lnTo>
                    <a:pt x="3009" y="35217"/>
                  </a:lnTo>
                  <a:lnTo>
                    <a:pt x="0" y="41630"/>
                  </a:lnTo>
                  <a:lnTo>
                    <a:pt x="952" y="45783"/>
                  </a:lnTo>
                  <a:lnTo>
                    <a:pt x="4203" y="49999"/>
                  </a:lnTo>
                  <a:lnTo>
                    <a:pt x="5765" y="51117"/>
                  </a:lnTo>
                  <a:lnTo>
                    <a:pt x="9626" y="52463"/>
                  </a:lnTo>
                  <a:lnTo>
                    <a:pt x="11595" y="52679"/>
                  </a:lnTo>
                  <a:lnTo>
                    <a:pt x="15659" y="52133"/>
                  </a:lnTo>
                  <a:lnTo>
                    <a:pt x="23825" y="42405"/>
                  </a:lnTo>
                  <a:lnTo>
                    <a:pt x="23774" y="39001"/>
                  </a:lnTo>
                  <a:lnTo>
                    <a:pt x="14808" y="24688"/>
                  </a:lnTo>
                  <a:lnTo>
                    <a:pt x="8216" y="17779"/>
                  </a:lnTo>
                  <a:lnTo>
                    <a:pt x="5156" y="13741"/>
                  </a:lnTo>
                  <a:lnTo>
                    <a:pt x="4330" y="11290"/>
                  </a:lnTo>
                  <a:lnTo>
                    <a:pt x="5080" y="7124"/>
                  </a:lnTo>
                  <a:lnTo>
                    <a:pt x="6134" y="5587"/>
                  </a:lnTo>
                  <a:lnTo>
                    <a:pt x="9639" y="3479"/>
                  </a:lnTo>
                  <a:lnTo>
                    <a:pt x="11569" y="3111"/>
                  </a:lnTo>
                  <a:lnTo>
                    <a:pt x="15786" y="3708"/>
                  </a:lnTo>
                  <a:lnTo>
                    <a:pt x="17449" y="4711"/>
                  </a:lnTo>
                  <a:lnTo>
                    <a:pt x="19913" y="8127"/>
                  </a:lnTo>
                  <a:lnTo>
                    <a:pt x="20269" y="10502"/>
                  </a:lnTo>
                  <a:lnTo>
                    <a:pt x="19773" y="13563"/>
                  </a:lnTo>
                  <a:lnTo>
                    <a:pt x="19723" y="13957"/>
                  </a:lnTo>
                  <a:lnTo>
                    <a:pt x="19824" y="14325"/>
                  </a:lnTo>
                  <a:lnTo>
                    <a:pt x="20320" y="14973"/>
                  </a:lnTo>
                  <a:lnTo>
                    <a:pt x="20650" y="15176"/>
                  </a:lnTo>
                  <a:lnTo>
                    <a:pt x="21450" y="15328"/>
                  </a:lnTo>
                  <a:lnTo>
                    <a:pt x="21818" y="15239"/>
                  </a:lnTo>
                  <a:lnTo>
                    <a:pt x="22466" y="14744"/>
                  </a:lnTo>
                  <a:lnTo>
                    <a:pt x="22682" y="14414"/>
                  </a:lnTo>
                  <a:lnTo>
                    <a:pt x="23431" y="10147"/>
                  </a:lnTo>
                  <a:lnTo>
                    <a:pt x="22885" y="7023"/>
                  </a:lnTo>
                  <a:lnTo>
                    <a:pt x="19367" y="2209"/>
                  </a:lnTo>
                  <a:lnTo>
                    <a:pt x="17018" y="80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4270" y="6571959"/>
              <a:ext cx="24130" cy="52705"/>
            </a:xfrm>
            <a:custGeom>
              <a:avLst/>
              <a:gdLst/>
              <a:ahLst/>
              <a:cxnLst/>
              <a:rect l="l" t="t" r="r" b="b"/>
              <a:pathLst>
                <a:path w="24129" h="52704">
                  <a:moveTo>
                    <a:pt x="19773" y="13563"/>
                  </a:moveTo>
                  <a:lnTo>
                    <a:pt x="20269" y="10502"/>
                  </a:lnTo>
                  <a:lnTo>
                    <a:pt x="19913" y="8127"/>
                  </a:lnTo>
                  <a:lnTo>
                    <a:pt x="18681" y="6413"/>
                  </a:lnTo>
                  <a:lnTo>
                    <a:pt x="17449" y="4711"/>
                  </a:lnTo>
                  <a:lnTo>
                    <a:pt x="15786" y="3708"/>
                  </a:lnTo>
                  <a:lnTo>
                    <a:pt x="13677" y="3403"/>
                  </a:lnTo>
                  <a:lnTo>
                    <a:pt x="11569" y="3111"/>
                  </a:lnTo>
                  <a:lnTo>
                    <a:pt x="9639" y="3479"/>
                  </a:lnTo>
                  <a:lnTo>
                    <a:pt x="7899" y="4546"/>
                  </a:lnTo>
                  <a:lnTo>
                    <a:pt x="6134" y="5587"/>
                  </a:lnTo>
                  <a:lnTo>
                    <a:pt x="5080" y="7124"/>
                  </a:lnTo>
                  <a:lnTo>
                    <a:pt x="4737" y="9131"/>
                  </a:lnTo>
                  <a:lnTo>
                    <a:pt x="4330" y="11290"/>
                  </a:lnTo>
                  <a:lnTo>
                    <a:pt x="13779" y="23583"/>
                  </a:lnTo>
                  <a:lnTo>
                    <a:pt x="14452" y="24295"/>
                  </a:lnTo>
                  <a:lnTo>
                    <a:pt x="14808" y="24688"/>
                  </a:lnTo>
                  <a:lnTo>
                    <a:pt x="16167" y="25996"/>
                  </a:lnTo>
                  <a:lnTo>
                    <a:pt x="17272" y="27152"/>
                  </a:lnTo>
                  <a:lnTo>
                    <a:pt x="18161" y="28155"/>
                  </a:lnTo>
                  <a:lnTo>
                    <a:pt x="19037" y="29159"/>
                  </a:lnTo>
                  <a:lnTo>
                    <a:pt x="19977" y="30403"/>
                  </a:lnTo>
                  <a:lnTo>
                    <a:pt x="20967" y="31915"/>
                  </a:lnTo>
                  <a:lnTo>
                    <a:pt x="21971" y="33413"/>
                  </a:lnTo>
                  <a:lnTo>
                    <a:pt x="22694" y="34836"/>
                  </a:lnTo>
                  <a:lnTo>
                    <a:pt x="23114" y="36156"/>
                  </a:lnTo>
                  <a:lnTo>
                    <a:pt x="23545" y="37490"/>
                  </a:lnTo>
                  <a:lnTo>
                    <a:pt x="23774" y="39001"/>
                  </a:lnTo>
                  <a:lnTo>
                    <a:pt x="23799" y="40716"/>
                  </a:lnTo>
                  <a:lnTo>
                    <a:pt x="23825" y="42405"/>
                  </a:lnTo>
                  <a:lnTo>
                    <a:pt x="23507" y="44094"/>
                  </a:lnTo>
                  <a:lnTo>
                    <a:pt x="22860" y="45732"/>
                  </a:lnTo>
                  <a:lnTo>
                    <a:pt x="22110" y="47650"/>
                  </a:lnTo>
                  <a:lnTo>
                    <a:pt x="11595" y="52679"/>
                  </a:lnTo>
                  <a:lnTo>
                    <a:pt x="9626" y="52463"/>
                  </a:lnTo>
                  <a:lnTo>
                    <a:pt x="7708" y="51790"/>
                  </a:lnTo>
                  <a:lnTo>
                    <a:pt x="5765" y="51117"/>
                  </a:lnTo>
                  <a:lnTo>
                    <a:pt x="4203" y="49999"/>
                  </a:lnTo>
                  <a:lnTo>
                    <a:pt x="3009" y="48450"/>
                  </a:lnTo>
                  <a:lnTo>
                    <a:pt x="952" y="45783"/>
                  </a:lnTo>
                  <a:lnTo>
                    <a:pt x="0" y="41630"/>
                  </a:lnTo>
                  <a:lnTo>
                    <a:pt x="152" y="35966"/>
                  </a:lnTo>
                  <a:lnTo>
                    <a:pt x="152" y="35521"/>
                  </a:lnTo>
                  <a:lnTo>
                    <a:pt x="292" y="35153"/>
                  </a:lnTo>
                  <a:lnTo>
                    <a:pt x="596" y="34874"/>
                  </a:lnTo>
                  <a:lnTo>
                    <a:pt x="901" y="34607"/>
                  </a:lnTo>
                  <a:lnTo>
                    <a:pt x="1257" y="34467"/>
                  </a:lnTo>
                  <a:lnTo>
                    <a:pt x="1689" y="34467"/>
                  </a:lnTo>
                  <a:lnTo>
                    <a:pt x="2120" y="34467"/>
                  </a:lnTo>
                  <a:lnTo>
                    <a:pt x="2463" y="34620"/>
                  </a:lnTo>
                  <a:lnTo>
                    <a:pt x="2743" y="34924"/>
                  </a:lnTo>
                  <a:lnTo>
                    <a:pt x="3009" y="35217"/>
                  </a:lnTo>
                  <a:lnTo>
                    <a:pt x="3149" y="35572"/>
                  </a:lnTo>
                  <a:lnTo>
                    <a:pt x="3149" y="35966"/>
                  </a:lnTo>
                  <a:lnTo>
                    <a:pt x="3048" y="40982"/>
                  </a:lnTo>
                  <a:lnTo>
                    <a:pt x="3810" y="44538"/>
                  </a:lnTo>
                  <a:lnTo>
                    <a:pt x="5410" y="46647"/>
                  </a:lnTo>
                  <a:lnTo>
                    <a:pt x="6261" y="47688"/>
                  </a:lnTo>
                  <a:lnTo>
                    <a:pt x="7391" y="48475"/>
                  </a:lnTo>
                  <a:lnTo>
                    <a:pt x="8788" y="48971"/>
                  </a:lnTo>
                  <a:lnTo>
                    <a:pt x="10198" y="49479"/>
                  </a:lnTo>
                  <a:lnTo>
                    <a:pt x="17437" y="47878"/>
                  </a:lnTo>
                  <a:lnTo>
                    <a:pt x="18643" y="47053"/>
                  </a:lnTo>
                  <a:lnTo>
                    <a:pt x="19507" y="45986"/>
                  </a:lnTo>
                  <a:lnTo>
                    <a:pt x="20040" y="44691"/>
                  </a:lnTo>
                  <a:lnTo>
                    <a:pt x="20561" y="43383"/>
                  </a:lnTo>
                  <a:lnTo>
                    <a:pt x="20815" y="42087"/>
                  </a:lnTo>
                  <a:lnTo>
                    <a:pt x="20789" y="40779"/>
                  </a:lnTo>
                  <a:lnTo>
                    <a:pt x="18453" y="33604"/>
                  </a:lnTo>
                  <a:lnTo>
                    <a:pt x="17627" y="32321"/>
                  </a:lnTo>
                  <a:lnTo>
                    <a:pt x="16789" y="31203"/>
                  </a:lnTo>
                  <a:lnTo>
                    <a:pt x="15938" y="30251"/>
                  </a:lnTo>
                  <a:lnTo>
                    <a:pt x="12700" y="26796"/>
                  </a:lnTo>
                  <a:lnTo>
                    <a:pt x="10668" y="24764"/>
                  </a:lnTo>
                  <a:lnTo>
                    <a:pt x="8420" y="22504"/>
                  </a:lnTo>
                  <a:lnTo>
                    <a:pt x="1168" y="11582"/>
                  </a:lnTo>
                  <a:lnTo>
                    <a:pt x="1727" y="8521"/>
                  </a:lnTo>
                  <a:lnTo>
                    <a:pt x="11303" y="0"/>
                  </a:lnTo>
                  <a:lnTo>
                    <a:pt x="14058" y="406"/>
                  </a:lnTo>
                  <a:lnTo>
                    <a:pt x="17018" y="800"/>
                  </a:lnTo>
                  <a:lnTo>
                    <a:pt x="19367" y="2209"/>
                  </a:lnTo>
                  <a:lnTo>
                    <a:pt x="21132" y="4610"/>
                  </a:lnTo>
                  <a:lnTo>
                    <a:pt x="22885" y="7023"/>
                  </a:lnTo>
                  <a:lnTo>
                    <a:pt x="23431" y="10147"/>
                  </a:lnTo>
                  <a:lnTo>
                    <a:pt x="22783" y="14008"/>
                  </a:lnTo>
                  <a:lnTo>
                    <a:pt x="21450" y="15328"/>
                  </a:lnTo>
                  <a:lnTo>
                    <a:pt x="21056" y="15252"/>
                  </a:lnTo>
                  <a:lnTo>
                    <a:pt x="20650" y="15176"/>
                  </a:lnTo>
                  <a:lnTo>
                    <a:pt x="20320" y="14973"/>
                  </a:lnTo>
                  <a:lnTo>
                    <a:pt x="20078" y="14655"/>
                  </a:lnTo>
                  <a:lnTo>
                    <a:pt x="19824" y="14325"/>
                  </a:lnTo>
                  <a:lnTo>
                    <a:pt x="19723" y="13957"/>
                  </a:lnTo>
                  <a:lnTo>
                    <a:pt x="19773" y="1356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33863" y="6571985"/>
              <a:ext cx="29845" cy="53340"/>
            </a:xfrm>
            <a:custGeom>
              <a:avLst/>
              <a:gdLst/>
              <a:ahLst/>
              <a:cxnLst/>
              <a:rect l="l" t="t" r="r" b="b"/>
              <a:pathLst>
                <a:path w="29845" h="53340">
                  <a:moveTo>
                    <a:pt x="16268" y="177"/>
                  </a:moveTo>
                  <a:lnTo>
                    <a:pt x="15771" y="177"/>
                  </a:lnTo>
                  <a:lnTo>
                    <a:pt x="15246" y="380"/>
                  </a:lnTo>
                  <a:lnTo>
                    <a:pt x="10370" y="380"/>
                  </a:lnTo>
                  <a:lnTo>
                    <a:pt x="555" y="25311"/>
                  </a:lnTo>
                  <a:lnTo>
                    <a:pt x="0" y="31838"/>
                  </a:lnTo>
                  <a:lnTo>
                    <a:pt x="506" y="36995"/>
                  </a:lnTo>
                  <a:lnTo>
                    <a:pt x="558" y="37528"/>
                  </a:lnTo>
                  <a:lnTo>
                    <a:pt x="4165" y="48044"/>
                  </a:lnTo>
                  <a:lnTo>
                    <a:pt x="7277" y="51346"/>
                  </a:lnTo>
                  <a:lnTo>
                    <a:pt x="11531" y="52247"/>
                  </a:lnTo>
                  <a:lnTo>
                    <a:pt x="16852" y="53301"/>
                  </a:lnTo>
                  <a:lnTo>
                    <a:pt x="21183" y="51574"/>
                  </a:lnTo>
                  <a:lnTo>
                    <a:pt x="22283" y="50101"/>
                  </a:lnTo>
                  <a:lnTo>
                    <a:pt x="16192" y="50101"/>
                  </a:lnTo>
                  <a:lnTo>
                    <a:pt x="8928" y="48590"/>
                  </a:lnTo>
                  <a:lnTo>
                    <a:pt x="6540" y="45961"/>
                  </a:lnTo>
                  <a:lnTo>
                    <a:pt x="3721" y="37528"/>
                  </a:lnTo>
                  <a:lnTo>
                    <a:pt x="3611" y="37198"/>
                  </a:lnTo>
                  <a:lnTo>
                    <a:pt x="3543" y="36995"/>
                  </a:lnTo>
                  <a:lnTo>
                    <a:pt x="3072" y="31838"/>
                  </a:lnTo>
                  <a:lnTo>
                    <a:pt x="3414" y="27368"/>
                  </a:lnTo>
                  <a:lnTo>
                    <a:pt x="4043" y="19634"/>
                  </a:lnTo>
                  <a:lnTo>
                    <a:pt x="4063" y="19380"/>
                  </a:lnTo>
                  <a:lnTo>
                    <a:pt x="5321" y="14185"/>
                  </a:lnTo>
                  <a:lnTo>
                    <a:pt x="7315" y="9918"/>
                  </a:lnTo>
                  <a:lnTo>
                    <a:pt x="9436" y="5511"/>
                  </a:lnTo>
                  <a:lnTo>
                    <a:pt x="11810" y="3213"/>
                  </a:lnTo>
                  <a:lnTo>
                    <a:pt x="11565" y="3213"/>
                  </a:lnTo>
                  <a:lnTo>
                    <a:pt x="14541" y="2933"/>
                  </a:lnTo>
                  <a:lnTo>
                    <a:pt x="20619" y="2933"/>
                  </a:lnTo>
                  <a:lnTo>
                    <a:pt x="19735" y="2031"/>
                  </a:lnTo>
                  <a:lnTo>
                    <a:pt x="16725" y="380"/>
                  </a:lnTo>
                  <a:lnTo>
                    <a:pt x="16268" y="177"/>
                  </a:lnTo>
                  <a:close/>
                </a:path>
                <a:path w="29845" h="53340">
                  <a:moveTo>
                    <a:pt x="20619" y="2933"/>
                  </a:moveTo>
                  <a:lnTo>
                    <a:pt x="15051" y="2933"/>
                  </a:lnTo>
                  <a:lnTo>
                    <a:pt x="15449" y="3213"/>
                  </a:lnTo>
                  <a:lnTo>
                    <a:pt x="19024" y="5143"/>
                  </a:lnTo>
                  <a:lnTo>
                    <a:pt x="21920" y="8864"/>
                  </a:lnTo>
                  <a:lnTo>
                    <a:pt x="25789" y="19380"/>
                  </a:lnTo>
                  <a:lnTo>
                    <a:pt x="25882" y="19634"/>
                  </a:lnTo>
                  <a:lnTo>
                    <a:pt x="26695" y="25311"/>
                  </a:lnTo>
                  <a:lnTo>
                    <a:pt x="26008" y="36995"/>
                  </a:lnTo>
                  <a:lnTo>
                    <a:pt x="25896" y="37528"/>
                  </a:lnTo>
                  <a:lnTo>
                    <a:pt x="24574" y="41859"/>
                  </a:lnTo>
                  <a:lnTo>
                    <a:pt x="22059" y="45262"/>
                  </a:lnTo>
                  <a:lnTo>
                    <a:pt x="19507" y="48767"/>
                  </a:lnTo>
                  <a:lnTo>
                    <a:pt x="16192" y="50101"/>
                  </a:lnTo>
                  <a:lnTo>
                    <a:pt x="22283" y="50101"/>
                  </a:lnTo>
                  <a:lnTo>
                    <a:pt x="24549" y="47066"/>
                  </a:lnTo>
                  <a:lnTo>
                    <a:pt x="27355" y="43154"/>
                  </a:lnTo>
                  <a:lnTo>
                    <a:pt x="28955" y="37947"/>
                  </a:lnTo>
                  <a:lnTo>
                    <a:pt x="29603" y="27368"/>
                  </a:lnTo>
                  <a:lnTo>
                    <a:pt x="29336" y="23342"/>
                  </a:lnTo>
                  <a:lnTo>
                    <a:pt x="27724" y="15316"/>
                  </a:lnTo>
                  <a:lnTo>
                    <a:pt x="26314" y="11569"/>
                  </a:lnTo>
                  <a:lnTo>
                    <a:pt x="22250" y="4597"/>
                  </a:lnTo>
                  <a:lnTo>
                    <a:pt x="20619" y="2933"/>
                  </a:lnTo>
                  <a:close/>
                </a:path>
                <a:path w="29845" h="53340">
                  <a:moveTo>
                    <a:pt x="15100" y="0"/>
                  </a:moveTo>
                  <a:lnTo>
                    <a:pt x="13522" y="0"/>
                  </a:lnTo>
                  <a:lnTo>
                    <a:pt x="9950" y="380"/>
                  </a:lnTo>
                  <a:lnTo>
                    <a:pt x="15528" y="380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33863" y="6571858"/>
              <a:ext cx="29845" cy="53975"/>
            </a:xfrm>
            <a:custGeom>
              <a:avLst/>
              <a:gdLst/>
              <a:ahLst/>
              <a:cxnLst/>
              <a:rect l="l" t="t" r="r" b="b"/>
              <a:pathLst>
                <a:path w="29845" h="53975">
                  <a:moveTo>
                    <a:pt x="14541" y="3060"/>
                  </a:moveTo>
                  <a:lnTo>
                    <a:pt x="3060" y="31838"/>
                  </a:lnTo>
                  <a:lnTo>
                    <a:pt x="3543" y="37122"/>
                  </a:lnTo>
                  <a:lnTo>
                    <a:pt x="4991" y="41478"/>
                  </a:lnTo>
                  <a:lnTo>
                    <a:pt x="6540" y="46088"/>
                  </a:lnTo>
                  <a:lnTo>
                    <a:pt x="8928" y="48717"/>
                  </a:lnTo>
                  <a:lnTo>
                    <a:pt x="12128" y="49377"/>
                  </a:lnTo>
                  <a:lnTo>
                    <a:pt x="16192" y="50228"/>
                  </a:lnTo>
                  <a:lnTo>
                    <a:pt x="19507" y="48894"/>
                  </a:lnTo>
                  <a:lnTo>
                    <a:pt x="22059" y="45389"/>
                  </a:lnTo>
                  <a:lnTo>
                    <a:pt x="24574" y="41986"/>
                  </a:lnTo>
                  <a:lnTo>
                    <a:pt x="25996" y="37325"/>
                  </a:lnTo>
                  <a:lnTo>
                    <a:pt x="26352" y="31407"/>
                  </a:lnTo>
                  <a:lnTo>
                    <a:pt x="26695" y="25438"/>
                  </a:lnTo>
                  <a:lnTo>
                    <a:pt x="25882" y="19761"/>
                  </a:lnTo>
                  <a:lnTo>
                    <a:pt x="23901" y="14376"/>
                  </a:lnTo>
                  <a:lnTo>
                    <a:pt x="21920" y="8991"/>
                  </a:lnTo>
                  <a:lnTo>
                    <a:pt x="19024" y="5270"/>
                  </a:lnTo>
                  <a:lnTo>
                    <a:pt x="15214" y="3213"/>
                  </a:lnTo>
                  <a:lnTo>
                    <a:pt x="15024" y="3035"/>
                  </a:lnTo>
                  <a:lnTo>
                    <a:pt x="14820" y="3035"/>
                  </a:lnTo>
                  <a:lnTo>
                    <a:pt x="14693" y="3060"/>
                  </a:lnTo>
                  <a:lnTo>
                    <a:pt x="14541" y="3060"/>
                  </a:lnTo>
                  <a:close/>
                </a:path>
                <a:path w="29845" h="53975">
                  <a:moveTo>
                    <a:pt x="15443" y="431"/>
                  </a:moveTo>
                  <a:lnTo>
                    <a:pt x="15836" y="279"/>
                  </a:lnTo>
                  <a:lnTo>
                    <a:pt x="16268" y="304"/>
                  </a:lnTo>
                  <a:lnTo>
                    <a:pt x="16725" y="507"/>
                  </a:lnTo>
                  <a:lnTo>
                    <a:pt x="19735" y="2158"/>
                  </a:lnTo>
                  <a:lnTo>
                    <a:pt x="22250" y="4724"/>
                  </a:lnTo>
                  <a:lnTo>
                    <a:pt x="24282" y="8216"/>
                  </a:lnTo>
                  <a:lnTo>
                    <a:pt x="26314" y="11696"/>
                  </a:lnTo>
                  <a:lnTo>
                    <a:pt x="27724" y="15443"/>
                  </a:lnTo>
                  <a:lnTo>
                    <a:pt x="28536" y="19456"/>
                  </a:lnTo>
                  <a:lnTo>
                    <a:pt x="29336" y="23469"/>
                  </a:lnTo>
                  <a:lnTo>
                    <a:pt x="29603" y="27495"/>
                  </a:lnTo>
                  <a:lnTo>
                    <a:pt x="29349" y="31559"/>
                  </a:lnTo>
                  <a:lnTo>
                    <a:pt x="28955" y="38074"/>
                  </a:lnTo>
                  <a:lnTo>
                    <a:pt x="27355" y="43281"/>
                  </a:lnTo>
                  <a:lnTo>
                    <a:pt x="24549" y="47193"/>
                  </a:lnTo>
                  <a:lnTo>
                    <a:pt x="21183" y="51701"/>
                  </a:lnTo>
                  <a:lnTo>
                    <a:pt x="16852" y="53428"/>
                  </a:lnTo>
                  <a:lnTo>
                    <a:pt x="11531" y="52374"/>
                  </a:lnTo>
                  <a:lnTo>
                    <a:pt x="7277" y="51473"/>
                  </a:lnTo>
                  <a:lnTo>
                    <a:pt x="4165" y="48171"/>
                  </a:lnTo>
                  <a:lnTo>
                    <a:pt x="2209" y="42456"/>
                  </a:lnTo>
                  <a:lnTo>
                    <a:pt x="558" y="37655"/>
                  </a:lnTo>
                  <a:lnTo>
                    <a:pt x="0" y="31965"/>
                  </a:lnTo>
                  <a:lnTo>
                    <a:pt x="558" y="25399"/>
                  </a:lnTo>
                  <a:lnTo>
                    <a:pt x="1054" y="18922"/>
                  </a:lnTo>
                  <a:lnTo>
                    <a:pt x="14236" y="50"/>
                  </a:lnTo>
                  <a:lnTo>
                    <a:pt x="14693" y="0"/>
                  </a:lnTo>
                  <a:lnTo>
                    <a:pt x="15100" y="126"/>
                  </a:lnTo>
                  <a:lnTo>
                    <a:pt x="15443" y="43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9088" y="6571909"/>
              <a:ext cx="22225" cy="53340"/>
            </a:xfrm>
            <a:custGeom>
              <a:avLst/>
              <a:gdLst/>
              <a:ahLst/>
              <a:cxnLst/>
              <a:rect l="l" t="t" r="r" b="b"/>
              <a:pathLst>
                <a:path w="22225" h="53340">
                  <a:moveTo>
                    <a:pt x="1905" y="0"/>
                  </a:moveTo>
                  <a:lnTo>
                    <a:pt x="1092" y="0"/>
                  </a:lnTo>
                  <a:lnTo>
                    <a:pt x="749" y="152"/>
                  </a:lnTo>
                  <a:lnTo>
                    <a:pt x="139" y="749"/>
                  </a:lnTo>
                  <a:lnTo>
                    <a:pt x="0" y="1104"/>
                  </a:lnTo>
                  <a:lnTo>
                    <a:pt x="0" y="51752"/>
                  </a:lnTo>
                  <a:lnTo>
                    <a:pt x="139" y="52108"/>
                  </a:lnTo>
                  <a:lnTo>
                    <a:pt x="749" y="52705"/>
                  </a:lnTo>
                  <a:lnTo>
                    <a:pt x="1092" y="52857"/>
                  </a:lnTo>
                  <a:lnTo>
                    <a:pt x="1574" y="52857"/>
                  </a:lnTo>
                  <a:lnTo>
                    <a:pt x="20612" y="53009"/>
                  </a:lnTo>
                  <a:lnTo>
                    <a:pt x="20980" y="52870"/>
                  </a:lnTo>
                  <a:lnTo>
                    <a:pt x="21590" y="52324"/>
                  </a:lnTo>
                  <a:lnTo>
                    <a:pt x="21729" y="51968"/>
                  </a:lnTo>
                  <a:lnTo>
                    <a:pt x="21729" y="51117"/>
                  </a:lnTo>
                  <a:lnTo>
                    <a:pt x="21602" y="50749"/>
                  </a:lnTo>
                  <a:lnTo>
                    <a:pt x="21043" y="50152"/>
                  </a:lnTo>
                  <a:lnTo>
                    <a:pt x="20713" y="49999"/>
                  </a:lnTo>
                  <a:lnTo>
                    <a:pt x="3009" y="49923"/>
                  </a:lnTo>
                  <a:lnTo>
                    <a:pt x="3009" y="1104"/>
                  </a:lnTo>
                  <a:lnTo>
                    <a:pt x="2857" y="749"/>
                  </a:lnTo>
                  <a:lnTo>
                    <a:pt x="2247" y="15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69088" y="6571909"/>
              <a:ext cx="22225" cy="53340"/>
            </a:xfrm>
            <a:custGeom>
              <a:avLst/>
              <a:gdLst/>
              <a:ahLst/>
              <a:cxnLst/>
              <a:rect l="l" t="t" r="r" b="b"/>
              <a:pathLst>
                <a:path w="22225" h="53340">
                  <a:moveTo>
                    <a:pt x="1574" y="52857"/>
                  </a:moveTo>
                  <a:lnTo>
                    <a:pt x="1092" y="52857"/>
                  </a:lnTo>
                  <a:lnTo>
                    <a:pt x="749" y="52705"/>
                  </a:lnTo>
                  <a:lnTo>
                    <a:pt x="444" y="52412"/>
                  </a:lnTo>
                  <a:lnTo>
                    <a:pt x="139" y="52108"/>
                  </a:lnTo>
                  <a:lnTo>
                    <a:pt x="0" y="51752"/>
                  </a:lnTo>
                  <a:lnTo>
                    <a:pt x="0" y="51358"/>
                  </a:lnTo>
                  <a:lnTo>
                    <a:pt x="0" y="1511"/>
                  </a:lnTo>
                  <a:lnTo>
                    <a:pt x="0" y="1104"/>
                  </a:lnTo>
                  <a:lnTo>
                    <a:pt x="139" y="749"/>
                  </a:lnTo>
                  <a:lnTo>
                    <a:pt x="444" y="457"/>
                  </a:lnTo>
                  <a:lnTo>
                    <a:pt x="749" y="152"/>
                  </a:lnTo>
                  <a:lnTo>
                    <a:pt x="1092" y="0"/>
                  </a:lnTo>
                  <a:lnTo>
                    <a:pt x="1498" y="0"/>
                  </a:lnTo>
                  <a:lnTo>
                    <a:pt x="1905" y="0"/>
                  </a:lnTo>
                  <a:lnTo>
                    <a:pt x="2247" y="152"/>
                  </a:lnTo>
                  <a:lnTo>
                    <a:pt x="2552" y="457"/>
                  </a:lnTo>
                  <a:lnTo>
                    <a:pt x="2857" y="749"/>
                  </a:lnTo>
                  <a:lnTo>
                    <a:pt x="3009" y="1104"/>
                  </a:lnTo>
                  <a:lnTo>
                    <a:pt x="3009" y="1511"/>
                  </a:lnTo>
                  <a:lnTo>
                    <a:pt x="3009" y="49923"/>
                  </a:lnTo>
                  <a:lnTo>
                    <a:pt x="4711" y="49974"/>
                  </a:lnTo>
                  <a:lnTo>
                    <a:pt x="7581" y="49987"/>
                  </a:lnTo>
                  <a:lnTo>
                    <a:pt x="11620" y="49961"/>
                  </a:lnTo>
                  <a:lnTo>
                    <a:pt x="15659" y="49936"/>
                  </a:lnTo>
                  <a:lnTo>
                    <a:pt x="18554" y="49949"/>
                  </a:lnTo>
                  <a:lnTo>
                    <a:pt x="20307" y="49999"/>
                  </a:lnTo>
                  <a:lnTo>
                    <a:pt x="20713" y="49999"/>
                  </a:lnTo>
                  <a:lnTo>
                    <a:pt x="21043" y="50152"/>
                  </a:lnTo>
                  <a:lnTo>
                    <a:pt x="21323" y="50457"/>
                  </a:lnTo>
                  <a:lnTo>
                    <a:pt x="21602" y="50749"/>
                  </a:lnTo>
                  <a:lnTo>
                    <a:pt x="21729" y="51117"/>
                  </a:lnTo>
                  <a:lnTo>
                    <a:pt x="21729" y="51536"/>
                  </a:lnTo>
                  <a:lnTo>
                    <a:pt x="21729" y="51968"/>
                  </a:lnTo>
                  <a:lnTo>
                    <a:pt x="21590" y="52324"/>
                  </a:lnTo>
                  <a:lnTo>
                    <a:pt x="21285" y="52590"/>
                  </a:lnTo>
                  <a:lnTo>
                    <a:pt x="20980" y="52870"/>
                  </a:lnTo>
                  <a:lnTo>
                    <a:pt x="20612" y="53009"/>
                  </a:lnTo>
                  <a:lnTo>
                    <a:pt x="20154" y="53009"/>
                  </a:lnTo>
                  <a:lnTo>
                    <a:pt x="18097" y="52959"/>
                  </a:lnTo>
                  <a:lnTo>
                    <a:pt x="15074" y="52946"/>
                  </a:lnTo>
                  <a:lnTo>
                    <a:pt x="11087" y="52971"/>
                  </a:lnTo>
                  <a:lnTo>
                    <a:pt x="7099" y="52997"/>
                  </a:lnTo>
                  <a:lnTo>
                    <a:pt x="4076" y="52984"/>
                  </a:lnTo>
                  <a:lnTo>
                    <a:pt x="2032" y="52933"/>
                  </a:lnTo>
                  <a:lnTo>
                    <a:pt x="1879" y="52933"/>
                  </a:lnTo>
                  <a:lnTo>
                    <a:pt x="1727" y="52908"/>
                  </a:lnTo>
                  <a:lnTo>
                    <a:pt x="1574" y="5285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96093" y="6571862"/>
              <a:ext cx="26670" cy="52705"/>
            </a:xfrm>
            <a:custGeom>
              <a:avLst/>
              <a:gdLst/>
              <a:ahLst/>
              <a:cxnLst/>
              <a:rect l="l" t="t" r="r" b="b"/>
              <a:pathLst>
                <a:path w="26670" h="52704">
                  <a:moveTo>
                    <a:pt x="13893" y="0"/>
                  </a:moveTo>
                  <a:lnTo>
                    <a:pt x="12344" y="1333"/>
                  </a:lnTo>
                  <a:lnTo>
                    <a:pt x="12255" y="1473"/>
                  </a:lnTo>
                  <a:lnTo>
                    <a:pt x="12166" y="1625"/>
                  </a:lnTo>
                  <a:lnTo>
                    <a:pt x="11909" y="2603"/>
                  </a:lnTo>
                  <a:lnTo>
                    <a:pt x="11429" y="4203"/>
                  </a:lnTo>
                  <a:lnTo>
                    <a:pt x="10093" y="9702"/>
                  </a:lnTo>
                  <a:lnTo>
                    <a:pt x="9182" y="13284"/>
                  </a:lnTo>
                  <a:lnTo>
                    <a:pt x="7416" y="19900"/>
                  </a:lnTo>
                  <a:lnTo>
                    <a:pt x="6085" y="25165"/>
                  </a:lnTo>
                  <a:lnTo>
                    <a:pt x="4504" y="31711"/>
                  </a:lnTo>
                  <a:lnTo>
                    <a:pt x="2403" y="40653"/>
                  </a:lnTo>
                  <a:lnTo>
                    <a:pt x="85" y="50723"/>
                  </a:lnTo>
                  <a:lnTo>
                    <a:pt x="0" y="51650"/>
                  </a:lnTo>
                  <a:lnTo>
                    <a:pt x="583" y="52654"/>
                  </a:lnTo>
                  <a:lnTo>
                    <a:pt x="1955" y="52654"/>
                  </a:lnTo>
                  <a:lnTo>
                    <a:pt x="3286" y="51917"/>
                  </a:lnTo>
                  <a:lnTo>
                    <a:pt x="2857" y="51917"/>
                  </a:lnTo>
                  <a:lnTo>
                    <a:pt x="2917" y="51498"/>
                  </a:lnTo>
                  <a:lnTo>
                    <a:pt x="6222" y="37274"/>
                  </a:lnTo>
                  <a:lnTo>
                    <a:pt x="23359" y="37274"/>
                  </a:lnTo>
                  <a:lnTo>
                    <a:pt x="22675" y="34188"/>
                  </a:lnTo>
                  <a:lnTo>
                    <a:pt x="6972" y="34188"/>
                  </a:lnTo>
                  <a:lnTo>
                    <a:pt x="8127" y="29171"/>
                  </a:lnTo>
                  <a:lnTo>
                    <a:pt x="9109" y="25165"/>
                  </a:lnTo>
                  <a:lnTo>
                    <a:pt x="10274" y="20650"/>
                  </a:lnTo>
                  <a:lnTo>
                    <a:pt x="12039" y="13982"/>
                  </a:lnTo>
                  <a:lnTo>
                    <a:pt x="13271" y="9156"/>
                  </a:lnTo>
                  <a:lnTo>
                    <a:pt x="13588" y="7797"/>
                  </a:lnTo>
                  <a:lnTo>
                    <a:pt x="13703" y="7416"/>
                  </a:lnTo>
                  <a:lnTo>
                    <a:pt x="13817" y="7035"/>
                  </a:lnTo>
                  <a:lnTo>
                    <a:pt x="16875" y="7035"/>
                  </a:lnTo>
                  <a:lnTo>
                    <a:pt x="16568" y="5537"/>
                  </a:lnTo>
                  <a:lnTo>
                    <a:pt x="14414" y="127"/>
                  </a:lnTo>
                  <a:lnTo>
                    <a:pt x="13893" y="0"/>
                  </a:lnTo>
                  <a:close/>
                </a:path>
                <a:path w="26670" h="52704">
                  <a:moveTo>
                    <a:pt x="26671" y="51917"/>
                  </a:moveTo>
                  <a:lnTo>
                    <a:pt x="23669" y="51917"/>
                  </a:lnTo>
                  <a:lnTo>
                    <a:pt x="24976" y="52654"/>
                  </a:lnTo>
                  <a:lnTo>
                    <a:pt x="25730" y="52654"/>
                  </a:lnTo>
                  <a:lnTo>
                    <a:pt x="26671" y="51917"/>
                  </a:lnTo>
                  <a:close/>
                </a:path>
                <a:path w="26670" h="52704">
                  <a:moveTo>
                    <a:pt x="23360" y="37274"/>
                  </a:moveTo>
                  <a:lnTo>
                    <a:pt x="20276" y="37274"/>
                  </a:lnTo>
                  <a:lnTo>
                    <a:pt x="21462" y="42379"/>
                  </a:lnTo>
                  <a:lnTo>
                    <a:pt x="22669" y="47218"/>
                  </a:lnTo>
                  <a:lnTo>
                    <a:pt x="23830" y="51498"/>
                  </a:lnTo>
                  <a:lnTo>
                    <a:pt x="23922" y="51917"/>
                  </a:lnTo>
                  <a:lnTo>
                    <a:pt x="26476" y="51917"/>
                  </a:lnTo>
                  <a:lnTo>
                    <a:pt x="26632" y="51650"/>
                  </a:lnTo>
                  <a:lnTo>
                    <a:pt x="26669" y="50723"/>
                  </a:lnTo>
                  <a:lnTo>
                    <a:pt x="25869" y="47713"/>
                  </a:lnTo>
                  <a:lnTo>
                    <a:pt x="25044" y="44411"/>
                  </a:lnTo>
                  <a:lnTo>
                    <a:pt x="23360" y="37274"/>
                  </a:lnTo>
                  <a:close/>
                </a:path>
                <a:path w="26670" h="52704">
                  <a:moveTo>
                    <a:pt x="16875" y="7035"/>
                  </a:moveTo>
                  <a:lnTo>
                    <a:pt x="13817" y="7035"/>
                  </a:lnTo>
                  <a:lnTo>
                    <a:pt x="14871" y="12687"/>
                  </a:lnTo>
                  <a:lnTo>
                    <a:pt x="19565" y="34188"/>
                  </a:lnTo>
                  <a:lnTo>
                    <a:pt x="22674" y="34188"/>
                  </a:lnTo>
                  <a:lnTo>
                    <a:pt x="22238" y="32083"/>
                  </a:lnTo>
                  <a:lnTo>
                    <a:pt x="17767" y="11747"/>
                  </a:lnTo>
                  <a:lnTo>
                    <a:pt x="17691" y="11214"/>
                  </a:lnTo>
                  <a:lnTo>
                    <a:pt x="16960" y="7416"/>
                  </a:lnTo>
                  <a:lnTo>
                    <a:pt x="16875" y="70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96042" y="6571862"/>
              <a:ext cx="27305" cy="53340"/>
            </a:xfrm>
            <a:custGeom>
              <a:avLst/>
              <a:gdLst/>
              <a:ahLst/>
              <a:cxnLst/>
              <a:rect l="l" t="t" r="r" b="b"/>
              <a:pathLst>
                <a:path w="27304" h="53340">
                  <a:moveTo>
                    <a:pt x="7023" y="34188"/>
                  </a:moveTo>
                  <a:lnTo>
                    <a:pt x="9182" y="34086"/>
                  </a:lnTo>
                  <a:lnTo>
                    <a:pt x="13373" y="34036"/>
                  </a:lnTo>
                  <a:lnTo>
                    <a:pt x="19583" y="34036"/>
                  </a:lnTo>
                  <a:lnTo>
                    <a:pt x="14922" y="12687"/>
                  </a:lnTo>
                  <a:lnTo>
                    <a:pt x="14871" y="12357"/>
                  </a:lnTo>
                  <a:lnTo>
                    <a:pt x="14770" y="11849"/>
                  </a:lnTo>
                  <a:lnTo>
                    <a:pt x="14389" y="9753"/>
                  </a:lnTo>
                  <a:lnTo>
                    <a:pt x="13944" y="7416"/>
                  </a:lnTo>
                  <a:lnTo>
                    <a:pt x="13868" y="7035"/>
                  </a:lnTo>
                  <a:lnTo>
                    <a:pt x="13639" y="7797"/>
                  </a:lnTo>
                  <a:lnTo>
                    <a:pt x="13195" y="9702"/>
                  </a:lnTo>
                  <a:lnTo>
                    <a:pt x="12090" y="13982"/>
                  </a:lnTo>
                  <a:lnTo>
                    <a:pt x="10325" y="20650"/>
                  </a:lnTo>
                  <a:lnTo>
                    <a:pt x="9283" y="24663"/>
                  </a:lnTo>
                  <a:lnTo>
                    <a:pt x="8178" y="29171"/>
                  </a:lnTo>
                  <a:lnTo>
                    <a:pt x="7023" y="34188"/>
                  </a:lnTo>
                  <a:close/>
                </a:path>
                <a:path w="27304" h="53340">
                  <a:moveTo>
                    <a:pt x="101" y="50876"/>
                  </a:moveTo>
                  <a:lnTo>
                    <a:pt x="9232" y="13284"/>
                  </a:lnTo>
                  <a:lnTo>
                    <a:pt x="10325" y="8991"/>
                  </a:lnTo>
                  <a:lnTo>
                    <a:pt x="10782" y="7035"/>
                  </a:lnTo>
                  <a:lnTo>
                    <a:pt x="11137" y="5537"/>
                  </a:lnTo>
                  <a:lnTo>
                    <a:pt x="11480" y="4203"/>
                  </a:lnTo>
                  <a:lnTo>
                    <a:pt x="11836" y="3060"/>
                  </a:lnTo>
                  <a:lnTo>
                    <a:pt x="11988" y="2501"/>
                  </a:lnTo>
                  <a:lnTo>
                    <a:pt x="12115" y="2032"/>
                  </a:lnTo>
                  <a:lnTo>
                    <a:pt x="12217" y="1625"/>
                  </a:lnTo>
                  <a:lnTo>
                    <a:pt x="12306" y="1473"/>
                  </a:lnTo>
                  <a:lnTo>
                    <a:pt x="12395" y="1333"/>
                  </a:lnTo>
                  <a:lnTo>
                    <a:pt x="12433" y="1181"/>
                  </a:lnTo>
                  <a:lnTo>
                    <a:pt x="12458" y="1003"/>
                  </a:lnTo>
                  <a:lnTo>
                    <a:pt x="12560" y="850"/>
                  </a:lnTo>
                  <a:lnTo>
                    <a:pt x="12738" y="647"/>
                  </a:lnTo>
                  <a:lnTo>
                    <a:pt x="12890" y="457"/>
                  </a:lnTo>
                  <a:lnTo>
                    <a:pt x="13093" y="304"/>
                  </a:lnTo>
                  <a:lnTo>
                    <a:pt x="13347" y="203"/>
                  </a:lnTo>
                  <a:lnTo>
                    <a:pt x="13944" y="0"/>
                  </a:lnTo>
                  <a:lnTo>
                    <a:pt x="14465" y="127"/>
                  </a:lnTo>
                  <a:lnTo>
                    <a:pt x="14922" y="571"/>
                  </a:lnTo>
                  <a:lnTo>
                    <a:pt x="15163" y="825"/>
                  </a:lnTo>
                  <a:lnTo>
                    <a:pt x="15392" y="1231"/>
                  </a:lnTo>
                  <a:lnTo>
                    <a:pt x="15595" y="1778"/>
                  </a:lnTo>
                  <a:lnTo>
                    <a:pt x="15747" y="2133"/>
                  </a:lnTo>
                  <a:lnTo>
                    <a:pt x="15900" y="2603"/>
                  </a:lnTo>
                  <a:lnTo>
                    <a:pt x="16052" y="3213"/>
                  </a:lnTo>
                  <a:lnTo>
                    <a:pt x="16294" y="4102"/>
                  </a:lnTo>
                  <a:lnTo>
                    <a:pt x="16573" y="5308"/>
                  </a:lnTo>
                  <a:lnTo>
                    <a:pt x="16878" y="6819"/>
                  </a:lnTo>
                  <a:lnTo>
                    <a:pt x="17398" y="9156"/>
                  </a:lnTo>
                  <a:lnTo>
                    <a:pt x="17551" y="9994"/>
                  </a:lnTo>
                  <a:lnTo>
                    <a:pt x="17665" y="10693"/>
                  </a:lnTo>
                  <a:lnTo>
                    <a:pt x="17741" y="11214"/>
                  </a:lnTo>
                  <a:lnTo>
                    <a:pt x="17818" y="11747"/>
                  </a:lnTo>
                  <a:lnTo>
                    <a:pt x="17868" y="12026"/>
                  </a:lnTo>
                  <a:lnTo>
                    <a:pt x="19951" y="21488"/>
                  </a:lnTo>
                  <a:lnTo>
                    <a:pt x="22212" y="31711"/>
                  </a:lnTo>
                  <a:lnTo>
                    <a:pt x="26720" y="50723"/>
                  </a:lnTo>
                  <a:lnTo>
                    <a:pt x="26822" y="51130"/>
                  </a:lnTo>
                  <a:lnTo>
                    <a:pt x="25666" y="52527"/>
                  </a:lnTo>
                  <a:lnTo>
                    <a:pt x="25272" y="52628"/>
                  </a:lnTo>
                  <a:lnTo>
                    <a:pt x="24891" y="52578"/>
                  </a:lnTo>
                  <a:lnTo>
                    <a:pt x="24549" y="52374"/>
                  </a:lnTo>
                  <a:lnTo>
                    <a:pt x="24193" y="52184"/>
                  </a:lnTo>
                  <a:lnTo>
                    <a:pt x="23964" y="51879"/>
                  </a:lnTo>
                  <a:lnTo>
                    <a:pt x="23875" y="51473"/>
                  </a:lnTo>
                  <a:lnTo>
                    <a:pt x="22720" y="47218"/>
                  </a:lnTo>
                  <a:lnTo>
                    <a:pt x="21513" y="42379"/>
                  </a:lnTo>
                  <a:lnTo>
                    <a:pt x="20256" y="36969"/>
                  </a:lnTo>
                  <a:lnTo>
                    <a:pt x="20027" y="37045"/>
                  </a:lnTo>
                  <a:lnTo>
                    <a:pt x="19888" y="37045"/>
                  </a:lnTo>
                  <a:lnTo>
                    <a:pt x="13068" y="37045"/>
                  </a:lnTo>
                  <a:lnTo>
                    <a:pt x="8534" y="37122"/>
                  </a:lnTo>
                  <a:lnTo>
                    <a:pt x="6273" y="37274"/>
                  </a:lnTo>
                  <a:lnTo>
                    <a:pt x="2971" y="51473"/>
                  </a:lnTo>
                  <a:lnTo>
                    <a:pt x="2908" y="51917"/>
                  </a:lnTo>
                  <a:lnTo>
                    <a:pt x="2717" y="52260"/>
                  </a:lnTo>
                  <a:lnTo>
                    <a:pt x="2362" y="52451"/>
                  </a:lnTo>
                  <a:lnTo>
                    <a:pt x="2006" y="52654"/>
                  </a:lnTo>
                  <a:lnTo>
                    <a:pt x="1625" y="52717"/>
                  </a:lnTo>
                  <a:lnTo>
                    <a:pt x="0" y="51282"/>
                  </a:lnTo>
                  <a:lnTo>
                    <a:pt x="101" y="5087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32038" y="6571862"/>
              <a:ext cx="26670" cy="52705"/>
            </a:xfrm>
            <a:custGeom>
              <a:avLst/>
              <a:gdLst/>
              <a:ahLst/>
              <a:cxnLst/>
              <a:rect l="l" t="t" r="r" b="b"/>
              <a:pathLst>
                <a:path w="26670" h="52704">
                  <a:moveTo>
                    <a:pt x="14287" y="0"/>
                  </a:moveTo>
                  <a:lnTo>
                    <a:pt x="13893" y="0"/>
                  </a:lnTo>
                  <a:lnTo>
                    <a:pt x="13042" y="304"/>
                  </a:lnTo>
                  <a:lnTo>
                    <a:pt x="12839" y="457"/>
                  </a:lnTo>
                  <a:lnTo>
                    <a:pt x="12509" y="850"/>
                  </a:lnTo>
                  <a:lnTo>
                    <a:pt x="12407" y="1003"/>
                  </a:lnTo>
                  <a:lnTo>
                    <a:pt x="12331" y="1333"/>
                  </a:lnTo>
                  <a:lnTo>
                    <a:pt x="12255" y="1473"/>
                  </a:lnTo>
                  <a:lnTo>
                    <a:pt x="12166" y="1625"/>
                  </a:lnTo>
                  <a:lnTo>
                    <a:pt x="11909" y="2603"/>
                  </a:lnTo>
                  <a:lnTo>
                    <a:pt x="11429" y="4203"/>
                  </a:lnTo>
                  <a:lnTo>
                    <a:pt x="10093" y="9702"/>
                  </a:lnTo>
                  <a:lnTo>
                    <a:pt x="9182" y="13284"/>
                  </a:lnTo>
                  <a:lnTo>
                    <a:pt x="7416" y="19900"/>
                  </a:lnTo>
                  <a:lnTo>
                    <a:pt x="6085" y="25165"/>
                  </a:lnTo>
                  <a:lnTo>
                    <a:pt x="4504" y="31711"/>
                  </a:lnTo>
                  <a:lnTo>
                    <a:pt x="2403" y="40653"/>
                  </a:lnTo>
                  <a:lnTo>
                    <a:pt x="85" y="50723"/>
                  </a:lnTo>
                  <a:lnTo>
                    <a:pt x="0" y="51650"/>
                  </a:lnTo>
                  <a:lnTo>
                    <a:pt x="583" y="52654"/>
                  </a:lnTo>
                  <a:lnTo>
                    <a:pt x="1955" y="52654"/>
                  </a:lnTo>
                  <a:lnTo>
                    <a:pt x="3262" y="51917"/>
                  </a:lnTo>
                  <a:lnTo>
                    <a:pt x="2857" y="51917"/>
                  </a:lnTo>
                  <a:lnTo>
                    <a:pt x="2905" y="51498"/>
                  </a:lnTo>
                  <a:lnTo>
                    <a:pt x="6222" y="37274"/>
                  </a:lnTo>
                  <a:lnTo>
                    <a:pt x="23359" y="37274"/>
                  </a:lnTo>
                  <a:lnTo>
                    <a:pt x="22675" y="34188"/>
                  </a:lnTo>
                  <a:lnTo>
                    <a:pt x="6972" y="34188"/>
                  </a:lnTo>
                  <a:lnTo>
                    <a:pt x="8127" y="29171"/>
                  </a:lnTo>
                  <a:lnTo>
                    <a:pt x="9109" y="25165"/>
                  </a:lnTo>
                  <a:lnTo>
                    <a:pt x="10274" y="20650"/>
                  </a:lnTo>
                  <a:lnTo>
                    <a:pt x="12039" y="13982"/>
                  </a:lnTo>
                  <a:lnTo>
                    <a:pt x="13271" y="9156"/>
                  </a:lnTo>
                  <a:lnTo>
                    <a:pt x="13588" y="7797"/>
                  </a:lnTo>
                  <a:lnTo>
                    <a:pt x="13703" y="7416"/>
                  </a:lnTo>
                  <a:lnTo>
                    <a:pt x="13817" y="7035"/>
                  </a:lnTo>
                  <a:lnTo>
                    <a:pt x="16875" y="7035"/>
                  </a:lnTo>
                  <a:lnTo>
                    <a:pt x="16568" y="5537"/>
                  </a:lnTo>
                  <a:lnTo>
                    <a:pt x="15127" y="850"/>
                  </a:lnTo>
                  <a:lnTo>
                    <a:pt x="14287" y="0"/>
                  </a:lnTo>
                  <a:close/>
                </a:path>
                <a:path w="26670" h="52704">
                  <a:moveTo>
                    <a:pt x="26671" y="51917"/>
                  </a:moveTo>
                  <a:lnTo>
                    <a:pt x="23669" y="51917"/>
                  </a:lnTo>
                  <a:lnTo>
                    <a:pt x="24976" y="52654"/>
                  </a:lnTo>
                  <a:lnTo>
                    <a:pt x="25730" y="52654"/>
                  </a:lnTo>
                  <a:lnTo>
                    <a:pt x="26671" y="51917"/>
                  </a:lnTo>
                  <a:close/>
                </a:path>
                <a:path w="26670" h="52704">
                  <a:moveTo>
                    <a:pt x="23360" y="37274"/>
                  </a:moveTo>
                  <a:lnTo>
                    <a:pt x="20276" y="37274"/>
                  </a:lnTo>
                  <a:lnTo>
                    <a:pt x="21462" y="42379"/>
                  </a:lnTo>
                  <a:lnTo>
                    <a:pt x="22669" y="47218"/>
                  </a:lnTo>
                  <a:lnTo>
                    <a:pt x="23830" y="51498"/>
                  </a:lnTo>
                  <a:lnTo>
                    <a:pt x="23922" y="51917"/>
                  </a:lnTo>
                  <a:lnTo>
                    <a:pt x="26476" y="51917"/>
                  </a:lnTo>
                  <a:lnTo>
                    <a:pt x="26632" y="51650"/>
                  </a:lnTo>
                  <a:lnTo>
                    <a:pt x="26669" y="50723"/>
                  </a:lnTo>
                  <a:lnTo>
                    <a:pt x="25869" y="47713"/>
                  </a:lnTo>
                  <a:lnTo>
                    <a:pt x="25044" y="44411"/>
                  </a:lnTo>
                  <a:lnTo>
                    <a:pt x="23360" y="37274"/>
                  </a:lnTo>
                  <a:close/>
                </a:path>
                <a:path w="26670" h="52704">
                  <a:moveTo>
                    <a:pt x="16875" y="7035"/>
                  </a:moveTo>
                  <a:lnTo>
                    <a:pt x="13817" y="7035"/>
                  </a:lnTo>
                  <a:lnTo>
                    <a:pt x="14871" y="12687"/>
                  </a:lnTo>
                  <a:lnTo>
                    <a:pt x="19565" y="34188"/>
                  </a:lnTo>
                  <a:lnTo>
                    <a:pt x="22674" y="34188"/>
                  </a:lnTo>
                  <a:lnTo>
                    <a:pt x="22238" y="32083"/>
                  </a:lnTo>
                  <a:lnTo>
                    <a:pt x="17767" y="11747"/>
                  </a:lnTo>
                  <a:lnTo>
                    <a:pt x="17691" y="11214"/>
                  </a:lnTo>
                  <a:lnTo>
                    <a:pt x="16960" y="7416"/>
                  </a:lnTo>
                  <a:lnTo>
                    <a:pt x="16875" y="70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31988" y="6571862"/>
              <a:ext cx="27305" cy="53340"/>
            </a:xfrm>
            <a:custGeom>
              <a:avLst/>
              <a:gdLst/>
              <a:ahLst/>
              <a:cxnLst/>
              <a:rect l="l" t="t" r="r" b="b"/>
              <a:pathLst>
                <a:path w="27304" h="53340">
                  <a:moveTo>
                    <a:pt x="7023" y="34188"/>
                  </a:moveTo>
                  <a:lnTo>
                    <a:pt x="9182" y="34086"/>
                  </a:lnTo>
                  <a:lnTo>
                    <a:pt x="13360" y="34036"/>
                  </a:lnTo>
                  <a:lnTo>
                    <a:pt x="19583" y="34036"/>
                  </a:lnTo>
                  <a:lnTo>
                    <a:pt x="14922" y="12687"/>
                  </a:lnTo>
                  <a:lnTo>
                    <a:pt x="14871" y="12357"/>
                  </a:lnTo>
                  <a:lnTo>
                    <a:pt x="14770" y="11849"/>
                  </a:lnTo>
                  <a:lnTo>
                    <a:pt x="14389" y="9753"/>
                  </a:lnTo>
                  <a:lnTo>
                    <a:pt x="13944" y="7416"/>
                  </a:lnTo>
                  <a:lnTo>
                    <a:pt x="13868" y="7035"/>
                  </a:lnTo>
                  <a:lnTo>
                    <a:pt x="13639" y="7797"/>
                  </a:lnTo>
                  <a:lnTo>
                    <a:pt x="13195" y="9702"/>
                  </a:lnTo>
                  <a:lnTo>
                    <a:pt x="12090" y="13982"/>
                  </a:lnTo>
                  <a:lnTo>
                    <a:pt x="10325" y="20650"/>
                  </a:lnTo>
                  <a:lnTo>
                    <a:pt x="9283" y="24663"/>
                  </a:lnTo>
                  <a:lnTo>
                    <a:pt x="8178" y="29171"/>
                  </a:lnTo>
                  <a:lnTo>
                    <a:pt x="7023" y="34188"/>
                  </a:lnTo>
                  <a:close/>
                </a:path>
                <a:path w="27304" h="53340">
                  <a:moveTo>
                    <a:pt x="101" y="50876"/>
                  </a:moveTo>
                  <a:lnTo>
                    <a:pt x="9232" y="13284"/>
                  </a:lnTo>
                  <a:lnTo>
                    <a:pt x="10325" y="8991"/>
                  </a:lnTo>
                  <a:lnTo>
                    <a:pt x="10782" y="7035"/>
                  </a:lnTo>
                  <a:lnTo>
                    <a:pt x="11137" y="5537"/>
                  </a:lnTo>
                  <a:lnTo>
                    <a:pt x="11480" y="4203"/>
                  </a:lnTo>
                  <a:lnTo>
                    <a:pt x="11836" y="3060"/>
                  </a:lnTo>
                  <a:lnTo>
                    <a:pt x="11988" y="2501"/>
                  </a:lnTo>
                  <a:lnTo>
                    <a:pt x="12115" y="2032"/>
                  </a:lnTo>
                  <a:lnTo>
                    <a:pt x="12217" y="1625"/>
                  </a:lnTo>
                  <a:lnTo>
                    <a:pt x="12306" y="1473"/>
                  </a:lnTo>
                  <a:lnTo>
                    <a:pt x="12382" y="1333"/>
                  </a:lnTo>
                  <a:lnTo>
                    <a:pt x="12433" y="1181"/>
                  </a:lnTo>
                  <a:lnTo>
                    <a:pt x="12458" y="1003"/>
                  </a:lnTo>
                  <a:lnTo>
                    <a:pt x="12560" y="850"/>
                  </a:lnTo>
                  <a:lnTo>
                    <a:pt x="12738" y="647"/>
                  </a:lnTo>
                  <a:lnTo>
                    <a:pt x="12890" y="457"/>
                  </a:lnTo>
                  <a:lnTo>
                    <a:pt x="13093" y="304"/>
                  </a:lnTo>
                  <a:lnTo>
                    <a:pt x="13334" y="203"/>
                  </a:lnTo>
                  <a:lnTo>
                    <a:pt x="13944" y="0"/>
                  </a:lnTo>
                  <a:lnTo>
                    <a:pt x="14465" y="127"/>
                  </a:lnTo>
                  <a:lnTo>
                    <a:pt x="14922" y="571"/>
                  </a:lnTo>
                  <a:lnTo>
                    <a:pt x="15163" y="825"/>
                  </a:lnTo>
                  <a:lnTo>
                    <a:pt x="15392" y="1231"/>
                  </a:lnTo>
                  <a:lnTo>
                    <a:pt x="15595" y="1778"/>
                  </a:lnTo>
                  <a:lnTo>
                    <a:pt x="15747" y="2133"/>
                  </a:lnTo>
                  <a:lnTo>
                    <a:pt x="15900" y="2603"/>
                  </a:lnTo>
                  <a:lnTo>
                    <a:pt x="16052" y="3213"/>
                  </a:lnTo>
                  <a:lnTo>
                    <a:pt x="16294" y="4102"/>
                  </a:lnTo>
                  <a:lnTo>
                    <a:pt x="16573" y="5308"/>
                  </a:lnTo>
                  <a:lnTo>
                    <a:pt x="16878" y="6819"/>
                  </a:lnTo>
                  <a:lnTo>
                    <a:pt x="17398" y="9156"/>
                  </a:lnTo>
                  <a:lnTo>
                    <a:pt x="17551" y="9994"/>
                  </a:lnTo>
                  <a:lnTo>
                    <a:pt x="17665" y="10693"/>
                  </a:lnTo>
                  <a:lnTo>
                    <a:pt x="17741" y="11214"/>
                  </a:lnTo>
                  <a:lnTo>
                    <a:pt x="17818" y="11747"/>
                  </a:lnTo>
                  <a:lnTo>
                    <a:pt x="17881" y="12026"/>
                  </a:lnTo>
                  <a:lnTo>
                    <a:pt x="19951" y="21488"/>
                  </a:lnTo>
                  <a:lnTo>
                    <a:pt x="22212" y="31711"/>
                  </a:lnTo>
                  <a:lnTo>
                    <a:pt x="26720" y="50723"/>
                  </a:lnTo>
                  <a:lnTo>
                    <a:pt x="26822" y="51130"/>
                  </a:lnTo>
                  <a:lnTo>
                    <a:pt x="25666" y="52527"/>
                  </a:lnTo>
                  <a:lnTo>
                    <a:pt x="25272" y="52628"/>
                  </a:lnTo>
                  <a:lnTo>
                    <a:pt x="24891" y="52578"/>
                  </a:lnTo>
                  <a:lnTo>
                    <a:pt x="24549" y="52374"/>
                  </a:lnTo>
                  <a:lnTo>
                    <a:pt x="24193" y="52184"/>
                  </a:lnTo>
                  <a:lnTo>
                    <a:pt x="23964" y="51879"/>
                  </a:lnTo>
                  <a:lnTo>
                    <a:pt x="23875" y="51473"/>
                  </a:lnTo>
                  <a:lnTo>
                    <a:pt x="22720" y="47218"/>
                  </a:lnTo>
                  <a:lnTo>
                    <a:pt x="21513" y="42379"/>
                  </a:lnTo>
                  <a:lnTo>
                    <a:pt x="20256" y="36969"/>
                  </a:lnTo>
                  <a:lnTo>
                    <a:pt x="20027" y="37045"/>
                  </a:lnTo>
                  <a:lnTo>
                    <a:pt x="19875" y="37045"/>
                  </a:lnTo>
                  <a:lnTo>
                    <a:pt x="13068" y="37045"/>
                  </a:lnTo>
                  <a:lnTo>
                    <a:pt x="8521" y="37122"/>
                  </a:lnTo>
                  <a:lnTo>
                    <a:pt x="6273" y="37274"/>
                  </a:lnTo>
                  <a:lnTo>
                    <a:pt x="2959" y="51473"/>
                  </a:lnTo>
                  <a:lnTo>
                    <a:pt x="2908" y="51917"/>
                  </a:lnTo>
                  <a:lnTo>
                    <a:pt x="2705" y="52260"/>
                  </a:lnTo>
                  <a:lnTo>
                    <a:pt x="2362" y="52451"/>
                  </a:lnTo>
                  <a:lnTo>
                    <a:pt x="2006" y="52654"/>
                  </a:lnTo>
                  <a:lnTo>
                    <a:pt x="1625" y="52717"/>
                  </a:lnTo>
                  <a:lnTo>
                    <a:pt x="0" y="51282"/>
                  </a:lnTo>
                  <a:lnTo>
                    <a:pt x="101" y="5087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65335" y="6571909"/>
              <a:ext cx="22225" cy="53340"/>
            </a:xfrm>
            <a:custGeom>
              <a:avLst/>
              <a:gdLst/>
              <a:ahLst/>
              <a:cxnLst/>
              <a:rect l="l" t="t" r="r" b="b"/>
              <a:pathLst>
                <a:path w="22225" h="53340">
                  <a:moveTo>
                    <a:pt x="1905" y="0"/>
                  </a:moveTo>
                  <a:lnTo>
                    <a:pt x="1092" y="0"/>
                  </a:lnTo>
                  <a:lnTo>
                    <a:pt x="749" y="152"/>
                  </a:lnTo>
                  <a:lnTo>
                    <a:pt x="152" y="749"/>
                  </a:lnTo>
                  <a:lnTo>
                    <a:pt x="0" y="1104"/>
                  </a:lnTo>
                  <a:lnTo>
                    <a:pt x="0" y="51752"/>
                  </a:lnTo>
                  <a:lnTo>
                    <a:pt x="152" y="52108"/>
                  </a:lnTo>
                  <a:lnTo>
                    <a:pt x="749" y="52705"/>
                  </a:lnTo>
                  <a:lnTo>
                    <a:pt x="1092" y="52857"/>
                  </a:lnTo>
                  <a:lnTo>
                    <a:pt x="1574" y="52857"/>
                  </a:lnTo>
                  <a:lnTo>
                    <a:pt x="20599" y="53009"/>
                  </a:lnTo>
                  <a:lnTo>
                    <a:pt x="20980" y="52870"/>
                  </a:lnTo>
                  <a:lnTo>
                    <a:pt x="21577" y="52324"/>
                  </a:lnTo>
                  <a:lnTo>
                    <a:pt x="21729" y="51968"/>
                  </a:lnTo>
                  <a:lnTo>
                    <a:pt x="21729" y="51117"/>
                  </a:lnTo>
                  <a:lnTo>
                    <a:pt x="21590" y="50749"/>
                  </a:lnTo>
                  <a:lnTo>
                    <a:pt x="21031" y="50152"/>
                  </a:lnTo>
                  <a:lnTo>
                    <a:pt x="20701" y="49999"/>
                  </a:lnTo>
                  <a:lnTo>
                    <a:pt x="3009" y="49923"/>
                  </a:lnTo>
                  <a:lnTo>
                    <a:pt x="3009" y="1104"/>
                  </a:lnTo>
                  <a:lnTo>
                    <a:pt x="2857" y="749"/>
                  </a:lnTo>
                  <a:lnTo>
                    <a:pt x="2247" y="15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65335" y="6571909"/>
              <a:ext cx="22225" cy="53340"/>
            </a:xfrm>
            <a:custGeom>
              <a:avLst/>
              <a:gdLst/>
              <a:ahLst/>
              <a:cxnLst/>
              <a:rect l="l" t="t" r="r" b="b"/>
              <a:pathLst>
                <a:path w="22225" h="53340">
                  <a:moveTo>
                    <a:pt x="1574" y="52857"/>
                  </a:moveTo>
                  <a:lnTo>
                    <a:pt x="1092" y="52857"/>
                  </a:lnTo>
                  <a:lnTo>
                    <a:pt x="749" y="52705"/>
                  </a:lnTo>
                  <a:lnTo>
                    <a:pt x="444" y="52412"/>
                  </a:lnTo>
                  <a:lnTo>
                    <a:pt x="152" y="52108"/>
                  </a:lnTo>
                  <a:lnTo>
                    <a:pt x="0" y="51752"/>
                  </a:lnTo>
                  <a:lnTo>
                    <a:pt x="0" y="51358"/>
                  </a:lnTo>
                  <a:lnTo>
                    <a:pt x="0" y="1511"/>
                  </a:lnTo>
                  <a:lnTo>
                    <a:pt x="0" y="1104"/>
                  </a:lnTo>
                  <a:lnTo>
                    <a:pt x="152" y="749"/>
                  </a:lnTo>
                  <a:lnTo>
                    <a:pt x="444" y="457"/>
                  </a:lnTo>
                  <a:lnTo>
                    <a:pt x="749" y="152"/>
                  </a:lnTo>
                  <a:lnTo>
                    <a:pt x="1092" y="0"/>
                  </a:lnTo>
                  <a:lnTo>
                    <a:pt x="1498" y="0"/>
                  </a:lnTo>
                  <a:lnTo>
                    <a:pt x="1905" y="0"/>
                  </a:lnTo>
                  <a:lnTo>
                    <a:pt x="2247" y="152"/>
                  </a:lnTo>
                  <a:lnTo>
                    <a:pt x="2552" y="457"/>
                  </a:lnTo>
                  <a:lnTo>
                    <a:pt x="2857" y="749"/>
                  </a:lnTo>
                  <a:lnTo>
                    <a:pt x="3009" y="1104"/>
                  </a:lnTo>
                  <a:lnTo>
                    <a:pt x="3009" y="1511"/>
                  </a:lnTo>
                  <a:lnTo>
                    <a:pt x="3009" y="49923"/>
                  </a:lnTo>
                  <a:lnTo>
                    <a:pt x="4711" y="49974"/>
                  </a:lnTo>
                  <a:lnTo>
                    <a:pt x="7581" y="49987"/>
                  </a:lnTo>
                  <a:lnTo>
                    <a:pt x="11607" y="49961"/>
                  </a:lnTo>
                  <a:lnTo>
                    <a:pt x="15646" y="49936"/>
                  </a:lnTo>
                  <a:lnTo>
                    <a:pt x="18542" y="49949"/>
                  </a:lnTo>
                  <a:lnTo>
                    <a:pt x="20294" y="49999"/>
                  </a:lnTo>
                  <a:lnTo>
                    <a:pt x="20701" y="49999"/>
                  </a:lnTo>
                  <a:lnTo>
                    <a:pt x="21031" y="50152"/>
                  </a:lnTo>
                  <a:lnTo>
                    <a:pt x="21310" y="50457"/>
                  </a:lnTo>
                  <a:lnTo>
                    <a:pt x="21590" y="50749"/>
                  </a:lnTo>
                  <a:lnTo>
                    <a:pt x="21729" y="51117"/>
                  </a:lnTo>
                  <a:lnTo>
                    <a:pt x="21729" y="51536"/>
                  </a:lnTo>
                  <a:lnTo>
                    <a:pt x="21729" y="51968"/>
                  </a:lnTo>
                  <a:lnTo>
                    <a:pt x="21577" y="52324"/>
                  </a:lnTo>
                  <a:lnTo>
                    <a:pt x="21272" y="52590"/>
                  </a:lnTo>
                  <a:lnTo>
                    <a:pt x="20980" y="52870"/>
                  </a:lnTo>
                  <a:lnTo>
                    <a:pt x="20599" y="53009"/>
                  </a:lnTo>
                  <a:lnTo>
                    <a:pt x="20154" y="53009"/>
                  </a:lnTo>
                  <a:lnTo>
                    <a:pt x="18097" y="52959"/>
                  </a:lnTo>
                  <a:lnTo>
                    <a:pt x="15074" y="52946"/>
                  </a:lnTo>
                  <a:lnTo>
                    <a:pt x="11087" y="52971"/>
                  </a:lnTo>
                  <a:lnTo>
                    <a:pt x="7099" y="52997"/>
                  </a:lnTo>
                  <a:lnTo>
                    <a:pt x="4076" y="52984"/>
                  </a:lnTo>
                  <a:lnTo>
                    <a:pt x="2032" y="52933"/>
                  </a:lnTo>
                  <a:lnTo>
                    <a:pt x="1879" y="52933"/>
                  </a:lnTo>
                  <a:lnTo>
                    <a:pt x="1727" y="52908"/>
                  </a:lnTo>
                  <a:lnTo>
                    <a:pt x="1574" y="5285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20773" y="4488381"/>
              <a:ext cx="464820" cy="454025"/>
            </a:xfrm>
            <a:custGeom>
              <a:avLst/>
              <a:gdLst/>
              <a:ahLst/>
              <a:cxnLst/>
              <a:rect l="l" t="t" r="r" b="b"/>
              <a:pathLst>
                <a:path w="464819" h="454025">
                  <a:moveTo>
                    <a:pt x="232232" y="0"/>
                  </a:moveTo>
                  <a:lnTo>
                    <a:pt x="185429" y="4609"/>
                  </a:lnTo>
                  <a:lnTo>
                    <a:pt x="141837" y="17828"/>
                  </a:lnTo>
                  <a:lnTo>
                    <a:pt x="102389" y="38746"/>
                  </a:lnTo>
                  <a:lnTo>
                    <a:pt x="68019" y="66449"/>
                  </a:lnTo>
                  <a:lnTo>
                    <a:pt x="39661" y="100026"/>
                  </a:lnTo>
                  <a:lnTo>
                    <a:pt x="18250" y="138563"/>
                  </a:lnTo>
                  <a:lnTo>
                    <a:pt x="4718" y="181150"/>
                  </a:lnTo>
                  <a:lnTo>
                    <a:pt x="0" y="226872"/>
                  </a:lnTo>
                  <a:lnTo>
                    <a:pt x="4718" y="272595"/>
                  </a:lnTo>
                  <a:lnTo>
                    <a:pt x="18250" y="315181"/>
                  </a:lnTo>
                  <a:lnTo>
                    <a:pt x="39661" y="353719"/>
                  </a:lnTo>
                  <a:lnTo>
                    <a:pt x="68019" y="387296"/>
                  </a:lnTo>
                  <a:lnTo>
                    <a:pt x="102389" y="414999"/>
                  </a:lnTo>
                  <a:lnTo>
                    <a:pt x="141837" y="435916"/>
                  </a:lnTo>
                  <a:lnTo>
                    <a:pt x="185429" y="449136"/>
                  </a:lnTo>
                  <a:lnTo>
                    <a:pt x="232232" y="453745"/>
                  </a:lnTo>
                  <a:lnTo>
                    <a:pt x="279030" y="449136"/>
                  </a:lnTo>
                  <a:lnTo>
                    <a:pt x="322619" y="435916"/>
                  </a:lnTo>
                  <a:lnTo>
                    <a:pt x="362065" y="414999"/>
                  </a:lnTo>
                  <a:lnTo>
                    <a:pt x="396433" y="387296"/>
                  </a:lnTo>
                  <a:lnTo>
                    <a:pt x="424790" y="353719"/>
                  </a:lnTo>
                  <a:lnTo>
                    <a:pt x="446201" y="315181"/>
                  </a:lnTo>
                  <a:lnTo>
                    <a:pt x="459733" y="272595"/>
                  </a:lnTo>
                  <a:lnTo>
                    <a:pt x="464451" y="226872"/>
                  </a:lnTo>
                  <a:lnTo>
                    <a:pt x="459733" y="181150"/>
                  </a:lnTo>
                  <a:lnTo>
                    <a:pt x="446201" y="138563"/>
                  </a:lnTo>
                  <a:lnTo>
                    <a:pt x="424790" y="100026"/>
                  </a:lnTo>
                  <a:lnTo>
                    <a:pt x="396433" y="66449"/>
                  </a:lnTo>
                  <a:lnTo>
                    <a:pt x="362065" y="38746"/>
                  </a:lnTo>
                  <a:lnTo>
                    <a:pt x="322619" y="17828"/>
                  </a:lnTo>
                  <a:lnTo>
                    <a:pt x="279030" y="4609"/>
                  </a:lnTo>
                  <a:lnTo>
                    <a:pt x="232232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7465" y="4620308"/>
              <a:ext cx="271145" cy="190500"/>
            </a:xfrm>
            <a:custGeom>
              <a:avLst/>
              <a:gdLst/>
              <a:ahLst/>
              <a:cxnLst/>
              <a:rect l="l" t="t" r="r" b="b"/>
              <a:pathLst>
                <a:path w="271144" h="190500">
                  <a:moveTo>
                    <a:pt x="207019" y="173583"/>
                  </a:moveTo>
                  <a:lnTo>
                    <a:pt x="59550" y="173583"/>
                  </a:lnTo>
                  <a:lnTo>
                    <a:pt x="76609" y="180471"/>
                  </a:lnTo>
                  <a:lnTo>
                    <a:pt x="95113" y="185594"/>
                  </a:lnTo>
                  <a:lnTo>
                    <a:pt x="114832" y="188789"/>
                  </a:lnTo>
                  <a:lnTo>
                    <a:pt x="135534" y="189890"/>
                  </a:lnTo>
                  <a:lnTo>
                    <a:pt x="188290" y="182429"/>
                  </a:lnTo>
                  <a:lnTo>
                    <a:pt x="207019" y="173583"/>
                  </a:lnTo>
                  <a:close/>
                </a:path>
                <a:path w="271144" h="190500">
                  <a:moveTo>
                    <a:pt x="135534" y="0"/>
                  </a:moveTo>
                  <a:lnTo>
                    <a:pt x="82778" y="7461"/>
                  </a:lnTo>
                  <a:lnTo>
                    <a:pt x="39697" y="27808"/>
                  </a:lnTo>
                  <a:lnTo>
                    <a:pt x="10650" y="57987"/>
                  </a:lnTo>
                  <a:lnTo>
                    <a:pt x="0" y="94945"/>
                  </a:lnTo>
                  <a:lnTo>
                    <a:pt x="2559" y="113388"/>
                  </a:lnTo>
                  <a:lnTo>
                    <a:pt x="9909" y="130624"/>
                  </a:lnTo>
                  <a:lnTo>
                    <a:pt x="21559" y="146314"/>
                  </a:lnTo>
                  <a:lnTo>
                    <a:pt x="37020" y="160121"/>
                  </a:lnTo>
                  <a:lnTo>
                    <a:pt x="34958" y="165627"/>
                  </a:lnTo>
                  <a:lnTo>
                    <a:pt x="31840" y="171289"/>
                  </a:lnTo>
                  <a:lnTo>
                    <a:pt x="27467" y="176911"/>
                  </a:lnTo>
                  <a:lnTo>
                    <a:pt x="21640" y="182295"/>
                  </a:lnTo>
                  <a:lnTo>
                    <a:pt x="18770" y="184556"/>
                  </a:lnTo>
                  <a:lnTo>
                    <a:pt x="20475" y="188569"/>
                  </a:lnTo>
                  <a:lnTo>
                    <a:pt x="20569" y="188789"/>
                  </a:lnTo>
                  <a:lnTo>
                    <a:pt x="20675" y="189039"/>
                  </a:lnTo>
                  <a:lnTo>
                    <a:pt x="24320" y="188569"/>
                  </a:lnTo>
                  <a:lnTo>
                    <a:pt x="32507" y="187078"/>
                  </a:lnTo>
                  <a:lnTo>
                    <a:pt x="41506" y="184324"/>
                  </a:lnTo>
                  <a:lnTo>
                    <a:pt x="50720" y="179947"/>
                  </a:lnTo>
                  <a:lnTo>
                    <a:pt x="59550" y="173583"/>
                  </a:lnTo>
                  <a:lnTo>
                    <a:pt x="207019" y="173583"/>
                  </a:lnTo>
                  <a:lnTo>
                    <a:pt x="231371" y="162082"/>
                  </a:lnTo>
                  <a:lnTo>
                    <a:pt x="260417" y="131902"/>
                  </a:lnTo>
                  <a:lnTo>
                    <a:pt x="266460" y="110934"/>
                  </a:lnTo>
                  <a:lnTo>
                    <a:pt x="68872" y="110934"/>
                  </a:lnTo>
                  <a:lnTo>
                    <a:pt x="61544" y="103784"/>
                  </a:lnTo>
                  <a:lnTo>
                    <a:pt x="61544" y="86118"/>
                  </a:lnTo>
                  <a:lnTo>
                    <a:pt x="68872" y="78955"/>
                  </a:lnTo>
                  <a:lnTo>
                    <a:pt x="266460" y="78955"/>
                  </a:lnTo>
                  <a:lnTo>
                    <a:pt x="260417" y="57987"/>
                  </a:lnTo>
                  <a:lnTo>
                    <a:pt x="231371" y="27808"/>
                  </a:lnTo>
                  <a:lnTo>
                    <a:pt x="188290" y="7461"/>
                  </a:lnTo>
                  <a:lnTo>
                    <a:pt x="135534" y="0"/>
                  </a:lnTo>
                  <a:close/>
                </a:path>
                <a:path w="271144" h="190500">
                  <a:moveTo>
                    <a:pt x="126491" y="78955"/>
                  </a:moveTo>
                  <a:lnTo>
                    <a:pt x="86956" y="78955"/>
                  </a:lnTo>
                  <a:lnTo>
                    <a:pt x="94284" y="86118"/>
                  </a:lnTo>
                  <a:lnTo>
                    <a:pt x="94284" y="103784"/>
                  </a:lnTo>
                  <a:lnTo>
                    <a:pt x="86956" y="110934"/>
                  </a:lnTo>
                  <a:lnTo>
                    <a:pt x="126491" y="110934"/>
                  </a:lnTo>
                  <a:lnTo>
                    <a:pt x="119164" y="103784"/>
                  </a:lnTo>
                  <a:lnTo>
                    <a:pt x="119164" y="86118"/>
                  </a:lnTo>
                  <a:lnTo>
                    <a:pt x="126491" y="78955"/>
                  </a:lnTo>
                  <a:close/>
                </a:path>
                <a:path w="271144" h="190500">
                  <a:moveTo>
                    <a:pt x="184124" y="78955"/>
                  </a:moveTo>
                  <a:lnTo>
                    <a:pt x="144576" y="78955"/>
                  </a:lnTo>
                  <a:lnTo>
                    <a:pt x="151904" y="86118"/>
                  </a:lnTo>
                  <a:lnTo>
                    <a:pt x="151904" y="103784"/>
                  </a:lnTo>
                  <a:lnTo>
                    <a:pt x="144576" y="110934"/>
                  </a:lnTo>
                  <a:lnTo>
                    <a:pt x="184124" y="110934"/>
                  </a:lnTo>
                  <a:lnTo>
                    <a:pt x="176783" y="103784"/>
                  </a:lnTo>
                  <a:lnTo>
                    <a:pt x="176783" y="86118"/>
                  </a:lnTo>
                  <a:lnTo>
                    <a:pt x="184124" y="78955"/>
                  </a:lnTo>
                  <a:close/>
                </a:path>
                <a:path w="271144" h="190500">
                  <a:moveTo>
                    <a:pt x="266460" y="78955"/>
                  </a:moveTo>
                  <a:lnTo>
                    <a:pt x="202196" y="78955"/>
                  </a:lnTo>
                  <a:lnTo>
                    <a:pt x="209524" y="86118"/>
                  </a:lnTo>
                  <a:lnTo>
                    <a:pt x="209524" y="103784"/>
                  </a:lnTo>
                  <a:lnTo>
                    <a:pt x="202196" y="110934"/>
                  </a:lnTo>
                  <a:lnTo>
                    <a:pt x="266460" y="110934"/>
                  </a:lnTo>
                  <a:lnTo>
                    <a:pt x="271068" y="94945"/>
                  </a:lnTo>
                  <a:lnTo>
                    <a:pt x="266460" y="78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47258" y="4488383"/>
              <a:ext cx="441325" cy="454025"/>
            </a:xfrm>
            <a:custGeom>
              <a:avLst/>
              <a:gdLst/>
              <a:ahLst/>
              <a:cxnLst/>
              <a:rect l="l" t="t" r="r" b="b"/>
              <a:pathLst>
                <a:path w="441325" h="454025">
                  <a:moveTo>
                    <a:pt x="220446" y="0"/>
                  </a:moveTo>
                  <a:lnTo>
                    <a:pt x="176017" y="4609"/>
                  </a:lnTo>
                  <a:lnTo>
                    <a:pt x="134636" y="17828"/>
                  </a:lnTo>
                  <a:lnTo>
                    <a:pt x="97190" y="38746"/>
                  </a:lnTo>
                  <a:lnTo>
                    <a:pt x="64565" y="66449"/>
                  </a:lnTo>
                  <a:lnTo>
                    <a:pt x="37647" y="100026"/>
                  </a:lnTo>
                  <a:lnTo>
                    <a:pt x="17322" y="138563"/>
                  </a:lnTo>
                  <a:lnTo>
                    <a:pt x="4478" y="181150"/>
                  </a:lnTo>
                  <a:lnTo>
                    <a:pt x="0" y="226872"/>
                  </a:lnTo>
                  <a:lnTo>
                    <a:pt x="4478" y="272595"/>
                  </a:lnTo>
                  <a:lnTo>
                    <a:pt x="17322" y="315181"/>
                  </a:lnTo>
                  <a:lnTo>
                    <a:pt x="37647" y="353719"/>
                  </a:lnTo>
                  <a:lnTo>
                    <a:pt x="64565" y="387296"/>
                  </a:lnTo>
                  <a:lnTo>
                    <a:pt x="97190" y="414999"/>
                  </a:lnTo>
                  <a:lnTo>
                    <a:pt x="134636" y="435916"/>
                  </a:lnTo>
                  <a:lnTo>
                    <a:pt x="176017" y="449136"/>
                  </a:lnTo>
                  <a:lnTo>
                    <a:pt x="220446" y="453745"/>
                  </a:lnTo>
                  <a:lnTo>
                    <a:pt x="264871" y="449136"/>
                  </a:lnTo>
                  <a:lnTo>
                    <a:pt x="306249" y="435916"/>
                  </a:lnTo>
                  <a:lnTo>
                    <a:pt x="343693" y="414999"/>
                  </a:lnTo>
                  <a:lnTo>
                    <a:pt x="376316" y="387296"/>
                  </a:lnTo>
                  <a:lnTo>
                    <a:pt x="403233" y="353719"/>
                  </a:lnTo>
                  <a:lnTo>
                    <a:pt x="423557" y="315181"/>
                  </a:lnTo>
                  <a:lnTo>
                    <a:pt x="436402" y="272595"/>
                  </a:lnTo>
                  <a:lnTo>
                    <a:pt x="440880" y="226872"/>
                  </a:lnTo>
                  <a:lnTo>
                    <a:pt x="436402" y="181150"/>
                  </a:lnTo>
                  <a:lnTo>
                    <a:pt x="423557" y="138563"/>
                  </a:lnTo>
                  <a:lnTo>
                    <a:pt x="403233" y="100026"/>
                  </a:lnTo>
                  <a:lnTo>
                    <a:pt x="376316" y="66449"/>
                  </a:lnTo>
                  <a:lnTo>
                    <a:pt x="343693" y="38746"/>
                  </a:lnTo>
                  <a:lnTo>
                    <a:pt x="306249" y="17828"/>
                  </a:lnTo>
                  <a:lnTo>
                    <a:pt x="264871" y="4609"/>
                  </a:lnTo>
                  <a:lnTo>
                    <a:pt x="220446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1951" y="4620518"/>
              <a:ext cx="191502" cy="1894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554816" y="4488381"/>
              <a:ext cx="458470" cy="454025"/>
            </a:xfrm>
            <a:custGeom>
              <a:avLst/>
              <a:gdLst/>
              <a:ahLst/>
              <a:cxnLst/>
              <a:rect l="l" t="t" r="r" b="b"/>
              <a:pathLst>
                <a:path w="458470" h="454025">
                  <a:moveTo>
                    <a:pt x="229184" y="0"/>
                  </a:moveTo>
                  <a:lnTo>
                    <a:pt x="182993" y="4609"/>
                  </a:lnTo>
                  <a:lnTo>
                    <a:pt x="139972" y="17828"/>
                  </a:lnTo>
                  <a:lnTo>
                    <a:pt x="101042" y="38746"/>
                  </a:lnTo>
                  <a:lnTo>
                    <a:pt x="67124" y="66449"/>
                  </a:lnTo>
                  <a:lnTo>
                    <a:pt x="39139" y="100026"/>
                  </a:lnTo>
                  <a:lnTo>
                    <a:pt x="18009" y="138563"/>
                  </a:lnTo>
                  <a:lnTo>
                    <a:pt x="4655" y="181150"/>
                  </a:lnTo>
                  <a:lnTo>
                    <a:pt x="0" y="226872"/>
                  </a:lnTo>
                  <a:lnTo>
                    <a:pt x="4655" y="272595"/>
                  </a:lnTo>
                  <a:lnTo>
                    <a:pt x="18009" y="315181"/>
                  </a:lnTo>
                  <a:lnTo>
                    <a:pt x="39139" y="353719"/>
                  </a:lnTo>
                  <a:lnTo>
                    <a:pt x="67124" y="387296"/>
                  </a:lnTo>
                  <a:lnTo>
                    <a:pt x="101042" y="414999"/>
                  </a:lnTo>
                  <a:lnTo>
                    <a:pt x="139972" y="435916"/>
                  </a:lnTo>
                  <a:lnTo>
                    <a:pt x="182993" y="449136"/>
                  </a:lnTo>
                  <a:lnTo>
                    <a:pt x="229184" y="453745"/>
                  </a:lnTo>
                  <a:lnTo>
                    <a:pt x="275374" y="449136"/>
                  </a:lnTo>
                  <a:lnTo>
                    <a:pt x="318395" y="435916"/>
                  </a:lnTo>
                  <a:lnTo>
                    <a:pt x="357325" y="414999"/>
                  </a:lnTo>
                  <a:lnTo>
                    <a:pt x="391244" y="387296"/>
                  </a:lnTo>
                  <a:lnTo>
                    <a:pt x="419228" y="353719"/>
                  </a:lnTo>
                  <a:lnTo>
                    <a:pt x="440358" y="315181"/>
                  </a:lnTo>
                  <a:lnTo>
                    <a:pt x="453712" y="272595"/>
                  </a:lnTo>
                  <a:lnTo>
                    <a:pt x="458368" y="226872"/>
                  </a:lnTo>
                  <a:lnTo>
                    <a:pt x="453712" y="181150"/>
                  </a:lnTo>
                  <a:lnTo>
                    <a:pt x="440358" y="138563"/>
                  </a:lnTo>
                  <a:lnTo>
                    <a:pt x="419228" y="100026"/>
                  </a:lnTo>
                  <a:lnTo>
                    <a:pt x="391244" y="66449"/>
                  </a:lnTo>
                  <a:lnTo>
                    <a:pt x="357325" y="38746"/>
                  </a:lnTo>
                  <a:lnTo>
                    <a:pt x="318395" y="17828"/>
                  </a:lnTo>
                  <a:lnTo>
                    <a:pt x="275374" y="4609"/>
                  </a:lnTo>
                  <a:lnTo>
                    <a:pt x="229184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8577" y="4627332"/>
              <a:ext cx="210841" cy="19072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059" y="5868443"/>
              <a:ext cx="226058" cy="38752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000" y="5874359"/>
              <a:ext cx="1349997" cy="38541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4629" y="5893970"/>
              <a:ext cx="458359" cy="33647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008" y="5874359"/>
              <a:ext cx="226047" cy="3816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10" y="6363005"/>
              <a:ext cx="419989" cy="4199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1998" y="6408169"/>
              <a:ext cx="963000" cy="32726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059" y="6399009"/>
              <a:ext cx="454954" cy="32490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542105" y="684003"/>
            <a:ext cx="2226945" cy="2365375"/>
            <a:chOff x="542105" y="684003"/>
            <a:chExt cx="2226945" cy="2365375"/>
          </a:xfrm>
        </p:grpSpPr>
        <p:pic>
          <p:nvPicPr>
            <p:cNvPr id="75" name="object 7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855" y="2972179"/>
              <a:ext cx="76511" cy="766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2206" y="1579120"/>
              <a:ext cx="76531" cy="7663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798" y="2308151"/>
              <a:ext cx="76527" cy="7664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105" y="684003"/>
              <a:ext cx="2192512" cy="2298050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3013702" y="824298"/>
            <a:ext cx="7174865" cy="2326005"/>
            <a:chOff x="3013702" y="824298"/>
            <a:chExt cx="7174865" cy="2326005"/>
          </a:xfrm>
        </p:grpSpPr>
        <p:sp>
          <p:nvSpPr>
            <p:cNvPr id="80" name="object 80"/>
            <p:cNvSpPr/>
            <p:nvPr/>
          </p:nvSpPr>
          <p:spPr>
            <a:xfrm>
              <a:off x="3013702" y="1134150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10254" y="836998"/>
              <a:ext cx="6865620" cy="2300605"/>
            </a:xfrm>
            <a:custGeom>
              <a:avLst/>
              <a:gdLst/>
              <a:ahLst/>
              <a:cxnLst/>
              <a:rect l="l" t="t" r="r" b="b"/>
              <a:pathLst>
                <a:path w="6865620" h="2300605">
                  <a:moveTo>
                    <a:pt x="682904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264308"/>
                  </a:lnTo>
                  <a:lnTo>
                    <a:pt x="2828" y="2278317"/>
                  </a:lnTo>
                  <a:lnTo>
                    <a:pt x="10544" y="2289757"/>
                  </a:lnTo>
                  <a:lnTo>
                    <a:pt x="21988" y="2297471"/>
                  </a:lnTo>
                  <a:lnTo>
                    <a:pt x="36004" y="2300300"/>
                  </a:lnTo>
                  <a:lnTo>
                    <a:pt x="6829044" y="2300300"/>
                  </a:lnTo>
                  <a:lnTo>
                    <a:pt x="6843060" y="2297471"/>
                  </a:lnTo>
                  <a:lnTo>
                    <a:pt x="6854504" y="2289757"/>
                  </a:lnTo>
                  <a:lnTo>
                    <a:pt x="6862219" y="2278317"/>
                  </a:lnTo>
                  <a:lnTo>
                    <a:pt x="6865048" y="2264308"/>
                  </a:lnTo>
                  <a:lnTo>
                    <a:pt x="6865048" y="35991"/>
                  </a:lnTo>
                  <a:lnTo>
                    <a:pt x="6862219" y="21983"/>
                  </a:lnTo>
                  <a:lnTo>
                    <a:pt x="6854504" y="10542"/>
                  </a:lnTo>
                  <a:lnTo>
                    <a:pt x="6843060" y="2828"/>
                  </a:lnTo>
                  <a:lnTo>
                    <a:pt x="68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10254" y="836998"/>
              <a:ext cx="6865620" cy="2300605"/>
            </a:xfrm>
            <a:custGeom>
              <a:avLst/>
              <a:gdLst/>
              <a:ahLst/>
              <a:cxnLst/>
              <a:rect l="l" t="t" r="r" b="b"/>
              <a:pathLst>
                <a:path w="6865620" h="2300605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264308"/>
                  </a:lnTo>
                  <a:lnTo>
                    <a:pt x="2828" y="2278317"/>
                  </a:lnTo>
                  <a:lnTo>
                    <a:pt x="10544" y="2289757"/>
                  </a:lnTo>
                  <a:lnTo>
                    <a:pt x="21988" y="2297471"/>
                  </a:lnTo>
                  <a:lnTo>
                    <a:pt x="36004" y="2300300"/>
                  </a:lnTo>
                  <a:lnTo>
                    <a:pt x="6829044" y="2300300"/>
                  </a:lnTo>
                  <a:lnTo>
                    <a:pt x="6843060" y="2297471"/>
                  </a:lnTo>
                  <a:lnTo>
                    <a:pt x="6854504" y="2289757"/>
                  </a:lnTo>
                  <a:lnTo>
                    <a:pt x="6862219" y="2278317"/>
                  </a:lnTo>
                  <a:lnTo>
                    <a:pt x="6865048" y="2264308"/>
                  </a:lnTo>
                  <a:lnTo>
                    <a:pt x="6865048" y="35991"/>
                  </a:lnTo>
                  <a:lnTo>
                    <a:pt x="6862219" y="21983"/>
                  </a:lnTo>
                  <a:lnTo>
                    <a:pt x="6854504" y="10542"/>
                  </a:lnTo>
                  <a:lnTo>
                    <a:pt x="6843060" y="2828"/>
                  </a:lnTo>
                  <a:lnTo>
                    <a:pt x="6829044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3583358" y="1012197"/>
            <a:ext cx="4678651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700" b="1" spc="-150">
                <a:solidFill>
                  <a:schemeClr val="accent6">
                    <a:lumMod val="75000"/>
                  </a:schemeClr>
                </a:solidFill>
                <a:latin typeface="Frenchy" panose="02000000000000000000" pitchFamily="2" charset="0"/>
              </a:rPr>
              <a:t>ON PARLE DE VOUS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583359" y="1525277"/>
            <a:ext cx="597217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 algn="just">
              <a:lnSpc>
                <a:spcPct val="100000"/>
              </a:lnSpc>
              <a:spcBef>
                <a:spcPts val="100"/>
              </a:spcBef>
            </a:pPr>
            <a:r>
              <a:rPr sz="17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Nous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rejoindre</a:t>
            </a:r>
            <a:r>
              <a:rPr sz="17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c’est</a:t>
            </a:r>
            <a:r>
              <a:rPr sz="1700" spc="-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aussi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prendre</a:t>
            </a:r>
            <a:r>
              <a:rPr sz="17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prendre</a:t>
            </a:r>
            <a:r>
              <a:rPr sz="17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part</a:t>
            </a:r>
            <a:r>
              <a:rPr sz="17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7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toute </a:t>
            </a: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notre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actualité</a:t>
            </a:r>
            <a:r>
              <a:rPr sz="17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autour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7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solidarité</a:t>
            </a:r>
            <a:r>
              <a:rPr sz="17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agricole.</a:t>
            </a:r>
            <a:endParaRPr sz="1700">
              <a:latin typeface="Century Gothic" panose="020B0502020202020204" pitchFamily="34" charset="0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7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Nous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vous</a:t>
            </a:r>
            <a:r>
              <a:rPr sz="17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donnons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parole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nos</a:t>
            </a:r>
            <a:r>
              <a:rPr sz="17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différents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outils</a:t>
            </a:r>
            <a:r>
              <a:rPr sz="17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 </a:t>
            </a: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communication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(infopresse,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newsletter,</a:t>
            </a:r>
            <a:r>
              <a:rPr sz="17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réseaux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sociaux, événementiel...).</a:t>
            </a:r>
            <a:endParaRPr sz="1700"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85" name="Image 84" descr="Une image contenant texte, cercle, Police, Graphique&#10;&#10;Description générée automatiquement">
            <a:extLst>
              <a:ext uri="{FF2B5EF4-FFF2-40B4-BE49-F238E27FC236}">
                <a16:creationId xmlns:a16="http://schemas.microsoft.com/office/drawing/2014/main" id="{FCBA5BC8-EAAB-891B-6D39-7122D146377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411" y="6301665"/>
            <a:ext cx="645804" cy="6458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4437" y="7032205"/>
            <a:ext cx="468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solidFill>
                  <a:srgbClr val="231F20"/>
                </a:solidFill>
                <a:latin typeface="Tahoma"/>
                <a:cs typeface="Tahoma"/>
              </a:rPr>
              <a:t>SOL</a:t>
            </a:r>
            <a:r>
              <a:rPr sz="1200" spc="-50">
                <a:solidFill>
                  <a:srgbClr val="231F20"/>
                </a:solidFill>
                <a:latin typeface="Verdana"/>
                <a:cs typeface="Verdana"/>
              </a:rPr>
              <a:t>idarité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producteurs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5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gricoles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filières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0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imentaires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17796" y="3349001"/>
            <a:ext cx="795020" cy="175895"/>
            <a:chOff x="4917796" y="3349001"/>
            <a:chExt cx="795020" cy="175895"/>
          </a:xfrm>
        </p:grpSpPr>
        <p:pic>
          <p:nvPicPr>
            <p:cNvPr id="10" name="object 10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7796" y="3349376"/>
              <a:ext cx="222340" cy="175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1761" y="3391376"/>
              <a:ext cx="132786" cy="1334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5460" y="3349002"/>
              <a:ext cx="224154" cy="173355"/>
            </a:xfrm>
            <a:custGeom>
              <a:avLst/>
              <a:gdLst/>
              <a:ahLst/>
              <a:cxnLst/>
              <a:rect l="l" t="t" r="r" b="b"/>
              <a:pathLst>
                <a:path w="224154" h="173354">
                  <a:moveTo>
                    <a:pt x="17360" y="45173"/>
                  </a:moveTo>
                  <a:lnTo>
                    <a:pt x="0" y="45173"/>
                  </a:lnTo>
                  <a:lnTo>
                    <a:pt x="0" y="172770"/>
                  </a:lnTo>
                  <a:lnTo>
                    <a:pt x="17360" y="172770"/>
                  </a:lnTo>
                  <a:lnTo>
                    <a:pt x="17360" y="45173"/>
                  </a:lnTo>
                  <a:close/>
                </a:path>
                <a:path w="224154" h="173354">
                  <a:moveTo>
                    <a:pt x="17360" y="381"/>
                  </a:moveTo>
                  <a:lnTo>
                    <a:pt x="0" y="381"/>
                  </a:lnTo>
                  <a:lnTo>
                    <a:pt x="0" y="29781"/>
                  </a:lnTo>
                  <a:lnTo>
                    <a:pt x="17360" y="29781"/>
                  </a:lnTo>
                  <a:lnTo>
                    <a:pt x="17360" y="381"/>
                  </a:lnTo>
                  <a:close/>
                </a:path>
                <a:path w="224154" h="173354">
                  <a:moveTo>
                    <a:pt x="71297" y="381"/>
                  </a:moveTo>
                  <a:lnTo>
                    <a:pt x="53936" y="381"/>
                  </a:lnTo>
                  <a:lnTo>
                    <a:pt x="53936" y="172770"/>
                  </a:lnTo>
                  <a:lnTo>
                    <a:pt x="71297" y="172770"/>
                  </a:lnTo>
                  <a:lnTo>
                    <a:pt x="71297" y="381"/>
                  </a:lnTo>
                  <a:close/>
                </a:path>
                <a:path w="224154" h="173354">
                  <a:moveTo>
                    <a:pt x="125234" y="45173"/>
                  </a:moveTo>
                  <a:lnTo>
                    <a:pt x="107886" y="45173"/>
                  </a:lnTo>
                  <a:lnTo>
                    <a:pt x="107886" y="172770"/>
                  </a:lnTo>
                  <a:lnTo>
                    <a:pt x="125234" y="172770"/>
                  </a:lnTo>
                  <a:lnTo>
                    <a:pt x="125234" y="45173"/>
                  </a:lnTo>
                  <a:close/>
                </a:path>
                <a:path w="224154" h="173354">
                  <a:moveTo>
                    <a:pt x="125234" y="381"/>
                  </a:moveTo>
                  <a:lnTo>
                    <a:pt x="107886" y="381"/>
                  </a:lnTo>
                  <a:lnTo>
                    <a:pt x="107886" y="29781"/>
                  </a:lnTo>
                  <a:lnTo>
                    <a:pt x="125234" y="29781"/>
                  </a:lnTo>
                  <a:lnTo>
                    <a:pt x="125234" y="381"/>
                  </a:lnTo>
                  <a:close/>
                </a:path>
                <a:path w="224154" h="173354">
                  <a:moveTo>
                    <a:pt x="223723" y="45605"/>
                  </a:moveTo>
                  <a:lnTo>
                    <a:pt x="193929" y="45605"/>
                  </a:lnTo>
                  <a:lnTo>
                    <a:pt x="193929" y="0"/>
                  </a:lnTo>
                  <a:lnTo>
                    <a:pt x="176580" y="0"/>
                  </a:lnTo>
                  <a:lnTo>
                    <a:pt x="176580" y="45605"/>
                  </a:lnTo>
                  <a:lnTo>
                    <a:pt x="149847" y="45605"/>
                  </a:lnTo>
                  <a:lnTo>
                    <a:pt x="149847" y="60794"/>
                  </a:lnTo>
                  <a:lnTo>
                    <a:pt x="176580" y="60794"/>
                  </a:lnTo>
                  <a:lnTo>
                    <a:pt x="176580" y="172262"/>
                  </a:lnTo>
                  <a:lnTo>
                    <a:pt x="193929" y="172262"/>
                  </a:lnTo>
                  <a:lnTo>
                    <a:pt x="193929" y="60794"/>
                  </a:lnTo>
                  <a:lnTo>
                    <a:pt x="223723" y="60794"/>
                  </a:lnTo>
                  <a:lnTo>
                    <a:pt x="223723" y="456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870" y="3391376"/>
              <a:ext cx="133447" cy="13343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515391" y="3604584"/>
            <a:ext cx="447040" cy="175895"/>
            <a:chOff x="4515391" y="3604584"/>
            <a:chExt cx="447040" cy="175895"/>
          </a:xfrm>
        </p:grpSpPr>
        <p:pic>
          <p:nvPicPr>
            <p:cNvPr id="15" name="object 1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178" y="3641762"/>
              <a:ext cx="137706" cy="1369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5391" y="3604584"/>
              <a:ext cx="136035" cy="1754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615" y="3646572"/>
              <a:ext cx="113511" cy="13039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234937" y="3604583"/>
            <a:ext cx="182880" cy="175895"/>
            <a:chOff x="4234937" y="3604583"/>
            <a:chExt cx="182880" cy="175895"/>
          </a:xfrm>
        </p:grpSpPr>
        <p:sp>
          <p:nvSpPr>
            <p:cNvPr id="19" name="object 19"/>
            <p:cNvSpPr/>
            <p:nvPr/>
          </p:nvSpPr>
          <p:spPr>
            <a:xfrm>
              <a:off x="4234937" y="3604583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17359" y="172385"/>
                  </a:moveTo>
                  <a:lnTo>
                    <a:pt x="0" y="172385"/>
                  </a:lnTo>
                  <a:lnTo>
                    <a:pt x="0" y="0"/>
                  </a:lnTo>
                  <a:lnTo>
                    <a:pt x="17359" y="0"/>
                  </a:lnTo>
                  <a:lnTo>
                    <a:pt x="17359" y="1723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3943" y="3646572"/>
              <a:ext cx="133459" cy="13343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065753" y="3604197"/>
            <a:ext cx="1329690" cy="175895"/>
            <a:chOff x="5065753" y="3604197"/>
            <a:chExt cx="1329690" cy="175895"/>
          </a:xfrm>
        </p:grpSpPr>
        <p:pic>
          <p:nvPicPr>
            <p:cNvPr id="22" name="object 22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5753" y="3646573"/>
              <a:ext cx="135582" cy="1334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37899" y="3604589"/>
              <a:ext cx="71755" cy="172720"/>
            </a:xfrm>
            <a:custGeom>
              <a:avLst/>
              <a:gdLst/>
              <a:ahLst/>
              <a:cxnLst/>
              <a:rect l="l" t="t" r="r" b="b"/>
              <a:pathLst>
                <a:path w="71754" h="172720">
                  <a:moveTo>
                    <a:pt x="17348" y="0"/>
                  </a:moveTo>
                  <a:lnTo>
                    <a:pt x="0" y="0"/>
                  </a:lnTo>
                  <a:lnTo>
                    <a:pt x="0" y="172389"/>
                  </a:lnTo>
                  <a:lnTo>
                    <a:pt x="17348" y="172389"/>
                  </a:lnTo>
                  <a:lnTo>
                    <a:pt x="17348" y="0"/>
                  </a:lnTo>
                  <a:close/>
                </a:path>
                <a:path w="71754" h="172720">
                  <a:moveTo>
                    <a:pt x="71285" y="44792"/>
                  </a:moveTo>
                  <a:lnTo>
                    <a:pt x="53924" y="44792"/>
                  </a:lnTo>
                  <a:lnTo>
                    <a:pt x="53924" y="172389"/>
                  </a:lnTo>
                  <a:lnTo>
                    <a:pt x="71285" y="172389"/>
                  </a:lnTo>
                  <a:lnTo>
                    <a:pt x="71285" y="44792"/>
                  </a:lnTo>
                  <a:close/>
                </a:path>
                <a:path w="71754" h="172720">
                  <a:moveTo>
                    <a:pt x="71285" y="0"/>
                  </a:moveTo>
                  <a:lnTo>
                    <a:pt x="53924" y="0"/>
                  </a:lnTo>
                  <a:lnTo>
                    <a:pt x="53924" y="29400"/>
                  </a:lnTo>
                  <a:lnTo>
                    <a:pt x="71285" y="29400"/>
                  </a:lnTo>
                  <a:lnTo>
                    <a:pt x="712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5766" y="3646572"/>
              <a:ext cx="190458" cy="1303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7834" y="3646572"/>
              <a:ext cx="133447" cy="1334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2242" y="3646572"/>
              <a:ext cx="113500" cy="1303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70321" y="3604208"/>
              <a:ext cx="74295" cy="172720"/>
            </a:xfrm>
            <a:custGeom>
              <a:avLst/>
              <a:gdLst/>
              <a:ahLst/>
              <a:cxnLst/>
              <a:rect l="l" t="t" r="r" b="b"/>
              <a:pathLst>
                <a:path w="74295" h="172720">
                  <a:moveTo>
                    <a:pt x="73901" y="45593"/>
                  </a:moveTo>
                  <a:lnTo>
                    <a:pt x="44107" y="45593"/>
                  </a:lnTo>
                  <a:lnTo>
                    <a:pt x="44107" y="0"/>
                  </a:lnTo>
                  <a:lnTo>
                    <a:pt x="26746" y="0"/>
                  </a:lnTo>
                  <a:lnTo>
                    <a:pt x="26746" y="45593"/>
                  </a:lnTo>
                  <a:lnTo>
                    <a:pt x="0" y="45593"/>
                  </a:lnTo>
                  <a:lnTo>
                    <a:pt x="0" y="60794"/>
                  </a:lnTo>
                  <a:lnTo>
                    <a:pt x="26746" y="60794"/>
                  </a:lnTo>
                  <a:lnTo>
                    <a:pt x="26746" y="172250"/>
                  </a:lnTo>
                  <a:lnTo>
                    <a:pt x="44107" y="172250"/>
                  </a:lnTo>
                  <a:lnTo>
                    <a:pt x="44107" y="60794"/>
                  </a:lnTo>
                  <a:lnTo>
                    <a:pt x="73901" y="60794"/>
                  </a:lnTo>
                  <a:lnTo>
                    <a:pt x="73901" y="4559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896" y="3646573"/>
              <a:ext cx="135582" cy="13343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36030" y="3604589"/>
              <a:ext cx="17780" cy="172720"/>
            </a:xfrm>
            <a:custGeom>
              <a:avLst/>
              <a:gdLst/>
              <a:ahLst/>
              <a:cxnLst/>
              <a:rect l="l" t="t" r="r" b="b"/>
              <a:pathLst>
                <a:path w="17779" h="172720">
                  <a:moveTo>
                    <a:pt x="17360" y="44792"/>
                  </a:moveTo>
                  <a:lnTo>
                    <a:pt x="0" y="44792"/>
                  </a:lnTo>
                  <a:lnTo>
                    <a:pt x="0" y="172389"/>
                  </a:lnTo>
                  <a:lnTo>
                    <a:pt x="17360" y="172389"/>
                  </a:lnTo>
                  <a:lnTo>
                    <a:pt x="17360" y="44792"/>
                  </a:lnTo>
                  <a:close/>
                </a:path>
                <a:path w="17779" h="172720">
                  <a:moveTo>
                    <a:pt x="17360" y="0"/>
                  </a:moveTo>
                  <a:lnTo>
                    <a:pt x="0" y="0"/>
                  </a:lnTo>
                  <a:lnTo>
                    <a:pt x="0" y="29400"/>
                  </a:lnTo>
                  <a:lnTo>
                    <a:pt x="17360" y="29400"/>
                  </a:lnTo>
                  <a:lnTo>
                    <a:pt x="173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9945" y="3646572"/>
              <a:ext cx="205254" cy="13343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980545" y="5093435"/>
            <a:ext cx="708025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0995" algn="ctr">
              <a:lnSpc>
                <a:spcPts val="5545"/>
              </a:lnSpc>
              <a:spcBef>
                <a:spcPts val="100"/>
              </a:spcBef>
            </a:pPr>
            <a:r>
              <a:rPr sz="5600">
                <a:solidFill>
                  <a:srgbClr val="231F20"/>
                </a:solidFill>
                <a:latin typeface="Frenchy" panose="02000000000000000000" pitchFamily="2" charset="0"/>
                <a:cs typeface="Trebuchet MS"/>
              </a:rPr>
              <a:t>SUIVEZ-NOUS !</a:t>
            </a:r>
            <a:endParaRPr sz="5600">
              <a:latin typeface="Frenchy" panose="02000000000000000000" pitchFamily="2" charset="0"/>
              <a:cs typeface="Trebuchet MS"/>
            </a:endParaRPr>
          </a:p>
          <a:p>
            <a:pPr marL="25400">
              <a:lnSpc>
                <a:spcPts val="5665"/>
              </a:lnSpc>
            </a:pPr>
            <a:r>
              <a:rPr sz="4400" b="1">
                <a:solidFill>
                  <a:srgbClr val="CBDB2A"/>
                </a:solidFill>
                <a:latin typeface="Frenchy" panose="02000000000000000000" pitchFamily="2" charset="0"/>
                <a:cs typeface="Tahoma"/>
                <a:hlinkClick r:id="rId15"/>
              </a:rPr>
              <a:t>www.solaal.org</a:t>
            </a:r>
            <a:r>
              <a:rPr lang="fr-FR" sz="4400" b="1">
                <a:solidFill>
                  <a:srgbClr val="CBDB2A"/>
                </a:solidFill>
                <a:latin typeface="Frenchy" panose="02000000000000000000" pitchFamily="2" charset="0"/>
                <a:cs typeface="Tahoma"/>
              </a:rPr>
              <a:t> </a:t>
            </a:r>
            <a:r>
              <a:rPr lang="fr-FR" sz="3200" b="1">
                <a:solidFill>
                  <a:srgbClr val="CBDB2A"/>
                </a:solidFill>
                <a:latin typeface="Frenchy" panose="02000000000000000000" pitchFamily="2" charset="0"/>
                <a:cs typeface="Tahoma"/>
              </a:rPr>
              <a:t>● </a:t>
            </a:r>
            <a:r>
              <a:rPr lang="fr-FR" sz="8550" baseline="-9259">
                <a:solidFill>
                  <a:srgbClr val="CBDB2A"/>
                </a:solidFill>
                <a:latin typeface="Frenchy" panose="02000000000000000000" pitchFamily="2" charset="0"/>
                <a:cs typeface="Arial MT"/>
              </a:rPr>
              <a:t> </a:t>
            </a:r>
            <a:r>
              <a:rPr sz="2800">
                <a:solidFill>
                  <a:srgbClr val="FFFFFF"/>
                </a:solidFill>
                <a:latin typeface="Frenchy" panose="02000000000000000000" pitchFamily="2" charset="0"/>
                <a:cs typeface="Arial MT"/>
              </a:rPr>
              <a:t>X</a:t>
            </a:r>
            <a:endParaRPr sz="2800">
              <a:latin typeface="Frenchy" panose="02000000000000000000" pitchFamily="2" charset="0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41455" y="4191199"/>
            <a:ext cx="609091" cy="6090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E0B1B4B-A998-A51D-2EE1-2B66F89ADD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899" y="5838825"/>
            <a:ext cx="2629001" cy="66980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39398D4-E585-4A16-91C5-7994081A369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365" y="288987"/>
            <a:ext cx="2651260" cy="27679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300" y="2097082"/>
            <a:ext cx="225552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1400" b="1" spc="-45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1400" b="1" spc="-45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r>
              <a:rPr sz="1400" b="1" spc="-35">
                <a:solidFill>
                  <a:srgbClr val="EC9522"/>
                </a:solidFill>
                <a:latin typeface="Tahoma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Tahoma"/>
                <a:cs typeface="Tahoma"/>
              </a:rPr>
              <a:t>au</a:t>
            </a:r>
            <a:r>
              <a:rPr sz="1400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35">
                <a:solidFill>
                  <a:srgbClr val="231F20"/>
                </a:solidFill>
                <a:latin typeface="Tahoma"/>
                <a:cs typeface="Tahoma"/>
              </a:rPr>
              <a:t>national</a:t>
            </a:r>
            <a:r>
              <a:rPr sz="1400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25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1400" b="1" spc="-25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1400" b="1" spc="-25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 marR="472440">
              <a:lnSpc>
                <a:spcPct val="100000"/>
              </a:lnSpc>
              <a:spcBef>
                <a:spcPts val="1295"/>
              </a:spcBef>
            </a:pPr>
            <a:r>
              <a:rPr sz="1200" b="1" spc="-30">
                <a:solidFill>
                  <a:srgbClr val="231F20"/>
                </a:solidFill>
                <a:latin typeface="Tahoma"/>
                <a:cs typeface="Tahoma"/>
              </a:rPr>
              <a:t>Dorothée</a:t>
            </a:r>
            <a:r>
              <a:rPr sz="1200" b="1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Tahoma"/>
                <a:cs typeface="Tahoma"/>
              </a:rPr>
              <a:t>BRIAUMONT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Directrice 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  <a:hlinkClick r:id="rId2"/>
              </a:rPr>
              <a:t>d.briaumont@solaal.org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11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78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77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38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60">
                <a:solidFill>
                  <a:srgbClr val="231F20"/>
                </a:solidFill>
                <a:latin typeface="Tahoma"/>
                <a:cs typeface="Tahoma"/>
              </a:rPr>
              <a:t>Judith</a:t>
            </a:r>
            <a:r>
              <a:rPr sz="1200" b="1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Tahoma"/>
                <a:cs typeface="Tahoma"/>
              </a:rPr>
              <a:t>MEYER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Directrice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réseau</a:t>
            </a:r>
            <a:endParaRPr sz="1200">
              <a:latin typeface="Verdana"/>
              <a:cs typeface="Verdana"/>
            </a:endParaRPr>
          </a:p>
          <a:p>
            <a:pPr marL="12700" marR="440690">
              <a:lnSpc>
                <a:spcPct val="100000"/>
              </a:lnSpc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2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6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2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2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communication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3"/>
              </a:rPr>
              <a:t>j.meyer@solaal.org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25">
                <a:solidFill>
                  <a:srgbClr val="231F20"/>
                </a:solidFill>
                <a:latin typeface="Tahoma"/>
                <a:cs typeface="Tahoma"/>
              </a:rPr>
              <a:t>Lydie</a:t>
            </a:r>
            <a:r>
              <a:rPr sz="1200" b="1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Tahoma"/>
                <a:cs typeface="Tahoma"/>
              </a:rPr>
              <a:t>SAÏDJ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Responsable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dons</a:t>
            </a:r>
            <a:endParaRPr sz="1200">
              <a:latin typeface="Verdana"/>
              <a:cs typeface="Verdana"/>
            </a:endParaRPr>
          </a:p>
          <a:p>
            <a:pPr marL="12700" marR="14604">
              <a:lnSpc>
                <a:spcPct val="100000"/>
              </a:lnSpc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coordinatrice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Ile-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de-France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4"/>
              </a:rPr>
              <a:t>l.saidj@solaal.org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0">
                <a:solidFill>
                  <a:srgbClr val="231F20"/>
                </a:solidFill>
                <a:latin typeface="Tahoma"/>
                <a:cs typeface="Tahoma"/>
              </a:rPr>
              <a:t>Emmy</a:t>
            </a:r>
            <a:r>
              <a:rPr sz="1200" b="1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Tahoma"/>
                <a:cs typeface="Tahoma"/>
              </a:rPr>
              <a:t>PANFILI</a:t>
            </a:r>
            <a:endParaRPr sz="1200">
              <a:latin typeface="Tahoma"/>
              <a:cs typeface="Tahoma"/>
            </a:endParaRPr>
          </a:p>
          <a:p>
            <a:pPr marL="12700" marR="805815">
              <a:lnSpc>
                <a:spcPct val="100000"/>
              </a:lnSpc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Chargée</a:t>
            </a:r>
            <a:r>
              <a:rPr sz="1200" spc="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dons 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  <a:hlinkClick r:id="rId5"/>
              </a:rPr>
              <a:t>e.panfili@solaal.org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30">
                <a:solidFill>
                  <a:srgbClr val="231F20"/>
                </a:solidFill>
                <a:latin typeface="Tahoma"/>
                <a:cs typeface="Tahoma"/>
              </a:rPr>
              <a:t>Sonia</a:t>
            </a:r>
            <a:r>
              <a:rPr sz="1200" b="1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>
                <a:solidFill>
                  <a:srgbClr val="231F20"/>
                </a:solidFill>
                <a:latin typeface="Tahoma"/>
                <a:cs typeface="Tahoma"/>
              </a:rPr>
              <a:t>Da</a:t>
            </a:r>
            <a:r>
              <a:rPr sz="1200" b="1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b="1" spc="-10">
                <a:solidFill>
                  <a:srgbClr val="231F20"/>
                </a:solidFill>
                <a:latin typeface="Tahoma"/>
                <a:cs typeface="Tahoma"/>
              </a:rPr>
              <a:t>VEIGA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Chargée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 des</a:t>
            </a:r>
            <a:r>
              <a:rPr sz="12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achats</a:t>
            </a:r>
            <a:r>
              <a:rPr sz="12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>
                <a:solidFill>
                  <a:srgbClr val="231F20"/>
                </a:solidFill>
                <a:latin typeface="Verdana"/>
                <a:cs typeface="Verdana"/>
              </a:rPr>
              <a:t>solidaires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6"/>
              </a:rPr>
              <a:t>s.daveiga@solaal.org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8002" y="368999"/>
            <a:ext cx="1404620" cy="1489075"/>
            <a:chOff x="648002" y="368999"/>
            <a:chExt cx="1404620" cy="1489075"/>
          </a:xfrm>
        </p:grpSpPr>
        <p:sp>
          <p:nvSpPr>
            <p:cNvPr id="4" name="object 4"/>
            <p:cNvSpPr/>
            <p:nvPr/>
          </p:nvSpPr>
          <p:spPr>
            <a:xfrm>
              <a:off x="873577" y="1809696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59" h="48260">
                  <a:moveTo>
                    <a:pt x="24130" y="0"/>
                  </a:moveTo>
                  <a:lnTo>
                    <a:pt x="14739" y="1896"/>
                  </a:lnTo>
                  <a:lnTo>
                    <a:pt x="7069" y="7069"/>
                  </a:lnTo>
                  <a:lnTo>
                    <a:pt x="1896" y="14739"/>
                  </a:lnTo>
                  <a:lnTo>
                    <a:pt x="0" y="24129"/>
                  </a:lnTo>
                  <a:lnTo>
                    <a:pt x="1896" y="33518"/>
                  </a:lnTo>
                  <a:lnTo>
                    <a:pt x="7069" y="41184"/>
                  </a:lnTo>
                  <a:lnTo>
                    <a:pt x="14739" y="46352"/>
                  </a:lnTo>
                  <a:lnTo>
                    <a:pt x="24130" y="48247"/>
                  </a:lnTo>
                  <a:lnTo>
                    <a:pt x="33518" y="46352"/>
                  </a:lnTo>
                  <a:lnTo>
                    <a:pt x="41184" y="41184"/>
                  </a:lnTo>
                  <a:lnTo>
                    <a:pt x="46352" y="33518"/>
                  </a:lnTo>
                  <a:lnTo>
                    <a:pt x="48247" y="24129"/>
                  </a:lnTo>
                  <a:lnTo>
                    <a:pt x="46352" y="14739"/>
                  </a:lnTo>
                  <a:lnTo>
                    <a:pt x="41184" y="7069"/>
                  </a:lnTo>
                  <a:lnTo>
                    <a:pt x="33518" y="1896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3736" y="932592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24579" y="0"/>
                  </a:moveTo>
                  <a:lnTo>
                    <a:pt x="15476" y="1607"/>
                  </a:lnTo>
                  <a:lnTo>
                    <a:pt x="7637" y="6513"/>
                  </a:lnTo>
                  <a:lnTo>
                    <a:pt x="2085" y="14325"/>
                  </a:lnTo>
                  <a:lnTo>
                    <a:pt x="0" y="23671"/>
                  </a:lnTo>
                  <a:lnTo>
                    <a:pt x="1609" y="32778"/>
                  </a:lnTo>
                  <a:lnTo>
                    <a:pt x="6515" y="40617"/>
                  </a:lnTo>
                  <a:lnTo>
                    <a:pt x="14316" y="46163"/>
                  </a:lnTo>
                  <a:lnTo>
                    <a:pt x="23663" y="48248"/>
                  </a:lnTo>
                  <a:lnTo>
                    <a:pt x="32770" y="46644"/>
                  </a:lnTo>
                  <a:lnTo>
                    <a:pt x="40614" y="41743"/>
                  </a:lnTo>
                  <a:lnTo>
                    <a:pt x="46167" y="33933"/>
                  </a:lnTo>
                  <a:lnTo>
                    <a:pt x="48257" y="24579"/>
                  </a:lnTo>
                  <a:lnTo>
                    <a:pt x="46651" y="15469"/>
                  </a:lnTo>
                  <a:lnTo>
                    <a:pt x="41743" y="7628"/>
                  </a:lnTo>
                  <a:lnTo>
                    <a:pt x="33924" y="2082"/>
                  </a:lnTo>
                  <a:lnTo>
                    <a:pt x="24579" y="0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02" y="368999"/>
              <a:ext cx="1382476" cy="144691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286572" y="597849"/>
            <a:ext cx="6947534" cy="945515"/>
            <a:chOff x="2286572" y="597849"/>
            <a:chExt cx="6947534" cy="945515"/>
          </a:xfrm>
        </p:grpSpPr>
        <p:sp>
          <p:nvSpPr>
            <p:cNvPr id="8" name="object 8"/>
            <p:cNvSpPr/>
            <p:nvPr/>
          </p:nvSpPr>
          <p:spPr>
            <a:xfrm>
              <a:off x="2286572" y="907703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3125" y="610549"/>
              <a:ext cx="6638290" cy="920115"/>
            </a:xfrm>
            <a:custGeom>
              <a:avLst/>
              <a:gdLst/>
              <a:ahLst/>
              <a:cxnLst/>
              <a:rect l="l" t="t" r="r" b="b"/>
              <a:pathLst>
                <a:path w="6638290" h="920115">
                  <a:moveTo>
                    <a:pt x="6602171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883602"/>
                  </a:lnTo>
                  <a:lnTo>
                    <a:pt x="2828" y="897611"/>
                  </a:lnTo>
                  <a:lnTo>
                    <a:pt x="10544" y="909051"/>
                  </a:lnTo>
                  <a:lnTo>
                    <a:pt x="21988" y="916765"/>
                  </a:lnTo>
                  <a:lnTo>
                    <a:pt x="36004" y="919594"/>
                  </a:lnTo>
                  <a:lnTo>
                    <a:pt x="6602171" y="919594"/>
                  </a:lnTo>
                  <a:lnTo>
                    <a:pt x="6616187" y="916765"/>
                  </a:lnTo>
                  <a:lnTo>
                    <a:pt x="6627631" y="909051"/>
                  </a:lnTo>
                  <a:lnTo>
                    <a:pt x="6635346" y="897611"/>
                  </a:lnTo>
                  <a:lnTo>
                    <a:pt x="6638175" y="883602"/>
                  </a:lnTo>
                  <a:lnTo>
                    <a:pt x="6638175" y="35991"/>
                  </a:lnTo>
                  <a:lnTo>
                    <a:pt x="6635346" y="21983"/>
                  </a:lnTo>
                  <a:lnTo>
                    <a:pt x="6627631" y="10542"/>
                  </a:lnTo>
                  <a:lnTo>
                    <a:pt x="6616187" y="2828"/>
                  </a:lnTo>
                  <a:lnTo>
                    <a:pt x="660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3125" y="610549"/>
              <a:ext cx="6638290" cy="920115"/>
            </a:xfrm>
            <a:custGeom>
              <a:avLst/>
              <a:gdLst/>
              <a:ahLst/>
              <a:cxnLst/>
              <a:rect l="l" t="t" r="r" b="b"/>
              <a:pathLst>
                <a:path w="6638290" h="920115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883602"/>
                  </a:lnTo>
                  <a:lnTo>
                    <a:pt x="2828" y="897611"/>
                  </a:lnTo>
                  <a:lnTo>
                    <a:pt x="10544" y="909051"/>
                  </a:lnTo>
                  <a:lnTo>
                    <a:pt x="21988" y="916765"/>
                  </a:lnTo>
                  <a:lnTo>
                    <a:pt x="36004" y="919594"/>
                  </a:lnTo>
                  <a:lnTo>
                    <a:pt x="6602171" y="919594"/>
                  </a:lnTo>
                  <a:lnTo>
                    <a:pt x="6616187" y="916765"/>
                  </a:lnTo>
                  <a:lnTo>
                    <a:pt x="6627631" y="909051"/>
                  </a:lnTo>
                  <a:lnTo>
                    <a:pt x="6635346" y="897611"/>
                  </a:lnTo>
                  <a:lnTo>
                    <a:pt x="6638175" y="883602"/>
                  </a:lnTo>
                  <a:lnTo>
                    <a:pt x="6638175" y="35991"/>
                  </a:lnTo>
                  <a:lnTo>
                    <a:pt x="6635346" y="21983"/>
                  </a:lnTo>
                  <a:lnTo>
                    <a:pt x="6627631" y="10542"/>
                  </a:lnTo>
                  <a:lnTo>
                    <a:pt x="6616187" y="2828"/>
                  </a:lnTo>
                  <a:lnTo>
                    <a:pt x="6602171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8774" y="435083"/>
            <a:ext cx="9414149" cy="899773"/>
          </a:xfrm>
          <a:prstGeom prst="rect">
            <a:avLst/>
          </a:prstGeom>
        </p:spPr>
        <p:txBody>
          <a:bodyPr vert="horz" wrap="square" lIns="0" tIns="281471" rIns="0" bIns="0" rtlCol="0">
            <a:spAutoFit/>
          </a:bodyPr>
          <a:lstStyle/>
          <a:p>
            <a:pPr marL="2208530">
              <a:lnSpc>
                <a:spcPct val="100000"/>
              </a:lnSpc>
              <a:spcBef>
                <a:spcPts val="100"/>
              </a:spcBef>
            </a:pPr>
            <a:r>
              <a:rPr sz="4000" spc="-150">
                <a:latin typeface="Frenchy" panose="02000000000000000000" pitchFamily="2" charset="0"/>
              </a:rPr>
              <a:t>DES ÉQUIPES À VOTRE ÉCOUTE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95442" y="2472030"/>
            <a:ext cx="3098219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550"/>
              </a:lnSpc>
              <a:spcBef>
                <a:spcPts val="10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30">
                <a:solidFill>
                  <a:srgbClr val="231F20"/>
                </a:solidFill>
                <a:latin typeface="Tahoma"/>
                <a:cs typeface="Tahoma"/>
              </a:rPr>
              <a:t>Île-</a:t>
            </a:r>
            <a:r>
              <a:rPr sz="1300" b="1" spc="-35">
                <a:solidFill>
                  <a:srgbClr val="231F20"/>
                </a:solidFill>
                <a:latin typeface="Tahoma"/>
                <a:cs typeface="Tahoma"/>
              </a:rPr>
              <a:t>de-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France</a:t>
            </a:r>
            <a:endParaRPr sz="1300">
              <a:latin typeface="Tahoma"/>
              <a:cs typeface="Tahoma"/>
            </a:endParaRPr>
          </a:p>
          <a:p>
            <a:pPr marR="5715" algn="r">
              <a:lnSpc>
                <a:spcPts val="1430"/>
              </a:lnSpc>
            </a:pP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Lydie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Saïdj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01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83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89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8"/>
              </a:rPr>
              <a:t>l.saïdj@solaal.org</a:t>
            </a:r>
            <a:endParaRPr sz="1200">
              <a:latin typeface="Verdana"/>
              <a:cs typeface="Verdana"/>
            </a:endParaRPr>
          </a:p>
          <a:p>
            <a:pPr marL="669290" marR="5080" indent="496570" algn="r">
              <a:lnSpc>
                <a:spcPts val="1440"/>
              </a:lnSpc>
              <a:spcBef>
                <a:spcPts val="765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0">
                <a:solidFill>
                  <a:srgbClr val="231F20"/>
                </a:solidFill>
                <a:latin typeface="Tahoma"/>
                <a:cs typeface="Tahoma"/>
              </a:rPr>
              <a:t>Normandie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Lucie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Jouvin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49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27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21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>
                <a:solidFill>
                  <a:srgbClr val="231F20"/>
                </a:solidFill>
                <a:latin typeface="Verdana"/>
                <a:cs typeface="Verdana"/>
              </a:rPr>
              <a:t>88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9"/>
              </a:rPr>
              <a:t>normandie@solaal.org</a:t>
            </a:r>
            <a:endParaRPr sz="1200">
              <a:latin typeface="Verdana"/>
              <a:cs typeface="Verdana"/>
            </a:endParaRPr>
          </a:p>
          <a:p>
            <a:pPr marR="5715" algn="r">
              <a:lnSpc>
                <a:spcPts val="1550"/>
              </a:lnSpc>
              <a:spcBef>
                <a:spcPts val="575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5">
                <a:solidFill>
                  <a:srgbClr val="231F20"/>
                </a:solidFill>
                <a:latin typeface="Tahoma"/>
                <a:cs typeface="Tahoma"/>
              </a:rPr>
              <a:t>Nouvelle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 Aquitaine</a:t>
            </a:r>
            <a:endParaRPr sz="1300">
              <a:latin typeface="Tahoma"/>
              <a:cs typeface="Tahoma"/>
            </a:endParaRPr>
          </a:p>
          <a:p>
            <a:pPr marR="5715" algn="r">
              <a:lnSpc>
                <a:spcPts val="1430"/>
              </a:lnSpc>
            </a:pPr>
            <a:r>
              <a:rPr lang="fr-FR" sz="1200" spc="-30">
                <a:solidFill>
                  <a:srgbClr val="231F20"/>
                </a:solidFill>
                <a:latin typeface="Verdana"/>
                <a:cs typeface="Verdana"/>
              </a:rPr>
              <a:t>Céline Verkest – 06 07 89 43 22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lang="fr-FR" sz="1200" spc="-10" err="1">
                <a:solidFill>
                  <a:srgbClr val="231F20"/>
                </a:solidFill>
                <a:latin typeface="Verdana"/>
                <a:cs typeface="Verdana"/>
                <a:hlinkClick r:id="rId8"/>
              </a:rPr>
              <a:t>nouvelleaquitaine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8"/>
              </a:rPr>
              <a:t>@solaal.org</a:t>
            </a:r>
            <a:endParaRPr sz="1200">
              <a:latin typeface="Verdana"/>
              <a:cs typeface="Verdana"/>
            </a:endParaRPr>
          </a:p>
          <a:p>
            <a:pPr marL="626745" marR="5080" indent="645160" algn="r">
              <a:lnSpc>
                <a:spcPts val="1440"/>
              </a:lnSpc>
              <a:spcBef>
                <a:spcPts val="765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Occitanie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Nicolas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Hurel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07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66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42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49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15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0"/>
              </a:rPr>
              <a:t>occitanie@solaal.org</a:t>
            </a:r>
            <a:endParaRPr sz="1200">
              <a:latin typeface="Verdana"/>
              <a:cs typeface="Verdana"/>
            </a:endParaRPr>
          </a:p>
          <a:p>
            <a:pPr marR="5715" algn="r">
              <a:lnSpc>
                <a:spcPts val="1550"/>
              </a:lnSpc>
              <a:spcBef>
                <a:spcPts val="575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35">
                <a:solidFill>
                  <a:srgbClr val="231F20"/>
                </a:solidFill>
                <a:latin typeface="Tahoma"/>
                <a:cs typeface="Tahoma"/>
              </a:rPr>
              <a:t>Pays</a:t>
            </a:r>
            <a:r>
              <a:rPr sz="1300" b="1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300" b="1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300" b="1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Loire</a:t>
            </a:r>
            <a:endParaRPr sz="1300">
              <a:latin typeface="Tahoma"/>
              <a:cs typeface="Tahoma"/>
            </a:endParaRPr>
          </a:p>
          <a:p>
            <a:pPr marR="5080" algn="r">
              <a:lnSpc>
                <a:spcPts val="1430"/>
              </a:lnSpc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Clémentine</a:t>
            </a:r>
            <a:r>
              <a:rPr sz="12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Chauveau</a:t>
            </a:r>
            <a:r>
              <a:rPr lang="fr-FR" sz="1200">
                <a:latin typeface="Verdana"/>
                <a:cs typeface="Verdana"/>
              </a:rPr>
              <a:t> -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73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46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22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52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1"/>
              </a:rPr>
              <a:t>paysdelaloire@solaal.org</a:t>
            </a:r>
            <a:endParaRPr sz="1200">
              <a:latin typeface="Verdana"/>
              <a:cs typeface="Verdana"/>
            </a:endParaRPr>
          </a:p>
          <a:p>
            <a:pPr marR="5715" algn="r">
              <a:lnSpc>
                <a:spcPts val="1550"/>
              </a:lnSpc>
              <a:spcBef>
                <a:spcPts val="62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5">
                <a:solidFill>
                  <a:srgbClr val="231F20"/>
                </a:solidFill>
                <a:latin typeface="Tahoma"/>
                <a:cs typeface="Tahoma"/>
              </a:rPr>
              <a:t>Sud</a:t>
            </a:r>
            <a:endParaRPr sz="1300">
              <a:latin typeface="Tahoma"/>
              <a:cs typeface="Tahoma"/>
            </a:endParaRPr>
          </a:p>
          <a:p>
            <a:pPr marR="5080" algn="r">
              <a:lnSpc>
                <a:spcPts val="1430"/>
              </a:lnSpc>
            </a:pPr>
            <a:r>
              <a:rPr lang="fr-FR" sz="1200">
                <a:solidFill>
                  <a:srgbClr val="231F20"/>
                </a:solidFill>
                <a:latin typeface="Verdana"/>
                <a:cs typeface="Verdana"/>
              </a:rPr>
              <a:t>Charlotte Veillet-Lavalée</a:t>
            </a:r>
            <a:r>
              <a:rPr lang="fr-FR" sz="1200">
                <a:latin typeface="Verdana"/>
                <a:cs typeface="Verdana"/>
              </a:rPr>
              <a:t>-</a:t>
            </a:r>
            <a:r>
              <a:rPr lang="fr-FR"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lang="fr-FR" sz="12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fr-FR" sz="1200" spc="-110">
                <a:solidFill>
                  <a:srgbClr val="231F20"/>
                </a:solidFill>
                <a:latin typeface="Verdana"/>
                <a:cs typeface="Verdana"/>
              </a:rPr>
              <a:t>20 92 44 79</a:t>
            </a:r>
            <a:endParaRPr lang="fr-FR" sz="1200" spc="-10">
              <a:solidFill>
                <a:srgbClr val="231F20"/>
              </a:solidFill>
              <a:latin typeface="Verdana"/>
              <a:cs typeface="Verdana"/>
              <a:hlinkClick r:id="rId12"/>
            </a:endParaRPr>
          </a:p>
          <a:p>
            <a:pPr marR="5080" algn="r">
              <a:lnSpc>
                <a:spcPts val="1430"/>
              </a:lnSpc>
            </a:pP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2"/>
              </a:rPr>
              <a:t>sud@solaal.org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5699" y="2097082"/>
            <a:ext cx="2878455" cy="416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1400" b="1" spc="-45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1400" b="1" spc="-45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r>
              <a:rPr sz="1400" b="1" spc="-50">
                <a:solidFill>
                  <a:srgbClr val="EC9522"/>
                </a:solidFill>
                <a:latin typeface="Tahoma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400" b="1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30">
                <a:solidFill>
                  <a:srgbClr val="231F20"/>
                </a:solidFill>
                <a:latin typeface="Tahoma"/>
                <a:cs typeface="Tahoma"/>
              </a:rPr>
              <a:t>région</a:t>
            </a:r>
            <a:r>
              <a:rPr sz="1400" b="1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25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1400" b="1" spc="-25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1400" b="1" spc="-25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 marR="341630">
              <a:lnSpc>
                <a:spcPts val="1440"/>
              </a:lnSpc>
              <a:spcBef>
                <a:spcPts val="142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35">
                <a:solidFill>
                  <a:srgbClr val="231F20"/>
                </a:solidFill>
                <a:latin typeface="Tahoma"/>
                <a:cs typeface="Tahoma"/>
              </a:rPr>
              <a:t>Auvergne-</a:t>
            </a:r>
            <a:r>
              <a:rPr sz="1300" b="1" spc="-20">
                <a:solidFill>
                  <a:srgbClr val="231F20"/>
                </a:solidFill>
                <a:latin typeface="Tahoma"/>
                <a:cs typeface="Tahoma"/>
              </a:rPr>
              <a:t>Rhône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Alpes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Valentin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Lhuillier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07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57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10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44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50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3"/>
              </a:rPr>
              <a:t>aura@solaal.org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ts val="1440"/>
              </a:lnSpc>
              <a:spcBef>
                <a:spcPts val="72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30">
                <a:solidFill>
                  <a:srgbClr val="231F20"/>
                </a:solidFill>
                <a:latin typeface="Tahoma"/>
                <a:cs typeface="Tahoma"/>
              </a:rPr>
              <a:t>Bourgogne</a:t>
            </a:r>
            <a:r>
              <a:rPr sz="1300" b="1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20">
                <a:solidFill>
                  <a:srgbClr val="231F20"/>
                </a:solidFill>
                <a:latin typeface="Tahoma"/>
                <a:cs typeface="Tahoma"/>
              </a:rPr>
              <a:t>Franche-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Comté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Amaëlle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Begin-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Doisy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17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17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46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84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4"/>
              </a:rPr>
              <a:t>bourgognefranchecomte@solaal.org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550"/>
              </a:lnSpc>
              <a:spcBef>
                <a:spcPts val="57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Bretagne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ts val="1430"/>
              </a:lnSpc>
            </a:pPr>
            <a:r>
              <a:rPr sz="1200" spc="-45">
                <a:solidFill>
                  <a:srgbClr val="231F20"/>
                </a:solidFill>
                <a:latin typeface="Verdana"/>
                <a:cs typeface="Verdana"/>
              </a:rPr>
              <a:t>Benoît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Ribardière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31</a:t>
            </a:r>
            <a:r>
              <a:rPr sz="12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56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52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5"/>
              </a:rPr>
              <a:t>bretagne@solaal.org</a:t>
            </a:r>
            <a:endParaRPr sz="1200">
              <a:latin typeface="Verdana"/>
              <a:cs typeface="Verdana"/>
            </a:endParaRPr>
          </a:p>
          <a:p>
            <a:pPr marL="12700" marR="474345">
              <a:lnSpc>
                <a:spcPts val="1440"/>
              </a:lnSpc>
              <a:spcBef>
                <a:spcPts val="77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Centre-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Val</a:t>
            </a:r>
            <a:r>
              <a:rPr sz="1300" b="1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300" b="1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Loire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Marie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Magendie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68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48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20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>
                <a:solidFill>
                  <a:srgbClr val="231F20"/>
                </a:solidFill>
                <a:latin typeface="Verdana"/>
                <a:cs typeface="Verdana"/>
              </a:rPr>
              <a:t>41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6"/>
              </a:rPr>
              <a:t>centrevaldeloire@solaal.org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550"/>
              </a:lnSpc>
              <a:spcBef>
                <a:spcPts val="57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Grand-</a:t>
            </a:r>
            <a:r>
              <a:rPr sz="1300" b="1" spc="-25">
                <a:solidFill>
                  <a:srgbClr val="231F20"/>
                </a:solidFill>
                <a:latin typeface="Tahoma"/>
                <a:cs typeface="Tahoma"/>
              </a:rPr>
              <a:t>Est</a:t>
            </a:r>
            <a:endParaRPr sz="1300">
              <a:latin typeface="Tahoma"/>
              <a:cs typeface="Tahoma"/>
            </a:endParaRPr>
          </a:p>
          <a:p>
            <a:pPr marL="12700" marR="261620">
              <a:lnSpc>
                <a:spcPts val="1440"/>
              </a:lnSpc>
              <a:spcBef>
                <a:spcPts val="40"/>
              </a:spcBef>
            </a:pP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Amandine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Pasquier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87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21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51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>
                <a:solidFill>
                  <a:srgbClr val="231F20"/>
                </a:solidFill>
                <a:latin typeface="Verdana"/>
                <a:cs typeface="Verdana"/>
              </a:rPr>
              <a:t>33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7"/>
              </a:rPr>
              <a:t>grandest@solaal.org</a:t>
            </a:r>
            <a:endParaRPr sz="1200">
              <a:latin typeface="Verdana"/>
              <a:cs typeface="Verdana"/>
            </a:endParaRPr>
          </a:p>
          <a:p>
            <a:pPr marL="12700" marR="737870">
              <a:lnSpc>
                <a:spcPts val="1440"/>
              </a:lnSpc>
              <a:spcBef>
                <a:spcPts val="720"/>
              </a:spcBef>
            </a:pPr>
            <a:r>
              <a:rPr sz="1300" b="1" spc="-55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r>
              <a:rPr sz="1300" b="1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35">
                <a:solidFill>
                  <a:srgbClr val="231F20"/>
                </a:solidFill>
                <a:latin typeface="Tahoma"/>
                <a:cs typeface="Tahoma"/>
              </a:rPr>
              <a:t>Hauts-de-</a:t>
            </a:r>
            <a:r>
              <a:rPr sz="1300" b="1" spc="-10">
                <a:solidFill>
                  <a:srgbClr val="231F20"/>
                </a:solidFill>
                <a:latin typeface="Tahoma"/>
                <a:cs typeface="Tahoma"/>
              </a:rPr>
              <a:t>France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Cécile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>
                <a:solidFill>
                  <a:srgbClr val="231F20"/>
                </a:solidFill>
                <a:latin typeface="Verdana"/>
                <a:cs typeface="Verdana"/>
              </a:rPr>
              <a:t>Peltier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6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06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46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11</a:t>
            </a:r>
            <a:r>
              <a:rPr sz="12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>
                <a:solidFill>
                  <a:srgbClr val="231F20"/>
                </a:solidFill>
                <a:latin typeface="Verdana"/>
                <a:cs typeface="Verdana"/>
              </a:rPr>
              <a:t>51</a:t>
            </a:r>
            <a:r>
              <a:rPr sz="12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>
                <a:solidFill>
                  <a:srgbClr val="231F20"/>
                </a:solidFill>
                <a:latin typeface="Verdana"/>
                <a:cs typeface="Verdana"/>
              </a:rPr>
              <a:t>57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  <a:hlinkClick r:id="rId18"/>
              </a:rPr>
              <a:t>hautsdefrance@solaal.org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58573" y="6209997"/>
            <a:ext cx="2578735" cy="1350010"/>
            <a:chOff x="6058573" y="6209997"/>
            <a:chExt cx="2578735" cy="1350010"/>
          </a:xfrm>
        </p:grpSpPr>
        <p:pic>
          <p:nvPicPr>
            <p:cNvPr id="15" name="object 15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442" y="6209997"/>
              <a:ext cx="118351" cy="1183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8573" y="6321479"/>
              <a:ext cx="2578577" cy="123852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706005" y="7107990"/>
            <a:ext cx="255904" cy="269240"/>
            <a:chOff x="5706005" y="7107990"/>
            <a:chExt cx="255904" cy="269240"/>
          </a:xfrm>
        </p:grpSpPr>
        <p:pic>
          <p:nvPicPr>
            <p:cNvPr id="18" name="object 18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293" y="7258260"/>
              <a:ext cx="118366" cy="1183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6005" y="7107990"/>
              <a:ext cx="118344" cy="11837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8703221" y="7423086"/>
            <a:ext cx="118745" cy="137160"/>
          </a:xfrm>
          <a:custGeom>
            <a:avLst/>
            <a:gdLst/>
            <a:ahLst/>
            <a:cxnLst/>
            <a:rect l="l" t="t" r="r" b="b"/>
            <a:pathLst>
              <a:path w="118745" h="137159">
                <a:moveTo>
                  <a:pt x="88061" y="136918"/>
                </a:moveTo>
                <a:lnTo>
                  <a:pt x="83273" y="133527"/>
                </a:lnTo>
                <a:lnTo>
                  <a:pt x="60363" y="128409"/>
                </a:lnTo>
                <a:lnTo>
                  <a:pt x="38023" y="132346"/>
                </a:lnTo>
                <a:lnTo>
                  <a:pt x="30708" y="136918"/>
                </a:lnTo>
                <a:lnTo>
                  <a:pt x="88061" y="136918"/>
                </a:lnTo>
                <a:close/>
              </a:path>
              <a:path w="118745" h="137159">
                <a:moveTo>
                  <a:pt x="118351" y="60325"/>
                </a:moveTo>
                <a:lnTo>
                  <a:pt x="114401" y="37973"/>
                </a:lnTo>
                <a:lnTo>
                  <a:pt x="102374" y="18732"/>
                </a:lnTo>
                <a:lnTo>
                  <a:pt x="83223" y="5105"/>
                </a:lnTo>
                <a:lnTo>
                  <a:pt x="60312" y="0"/>
                </a:lnTo>
                <a:lnTo>
                  <a:pt x="37973" y="3949"/>
                </a:lnTo>
                <a:lnTo>
                  <a:pt x="18732" y="15976"/>
                </a:lnTo>
                <a:lnTo>
                  <a:pt x="5118" y="35140"/>
                </a:lnTo>
                <a:lnTo>
                  <a:pt x="0" y="58064"/>
                </a:lnTo>
                <a:lnTo>
                  <a:pt x="3949" y="80416"/>
                </a:lnTo>
                <a:lnTo>
                  <a:pt x="15976" y="99656"/>
                </a:lnTo>
                <a:lnTo>
                  <a:pt x="35115" y="113271"/>
                </a:lnTo>
                <a:lnTo>
                  <a:pt x="58051" y="118376"/>
                </a:lnTo>
                <a:lnTo>
                  <a:pt x="80391" y="114427"/>
                </a:lnTo>
                <a:lnTo>
                  <a:pt x="99618" y="102412"/>
                </a:lnTo>
                <a:lnTo>
                  <a:pt x="113220" y="83273"/>
                </a:lnTo>
                <a:lnTo>
                  <a:pt x="118351" y="60325"/>
                </a:lnTo>
                <a:close/>
              </a:path>
            </a:pathLst>
          </a:custGeom>
          <a:solidFill>
            <a:srgbClr val="E86E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0" y="2541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04437" y="7212205"/>
            <a:ext cx="468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solidFill>
                  <a:srgbClr val="231F20"/>
                </a:solidFill>
                <a:latin typeface="Tahoma"/>
                <a:cs typeface="Tahoma"/>
              </a:rPr>
              <a:t>SOL</a:t>
            </a:r>
            <a:r>
              <a:rPr sz="1200" spc="-50">
                <a:solidFill>
                  <a:srgbClr val="231F20"/>
                </a:solidFill>
                <a:latin typeface="Verdana"/>
                <a:cs typeface="Verdana"/>
              </a:rPr>
              <a:t>idarité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0">
                <a:solidFill>
                  <a:srgbClr val="231F20"/>
                </a:solidFill>
                <a:latin typeface="Verdana"/>
                <a:cs typeface="Verdana"/>
              </a:rPr>
              <a:t>producteurs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5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200" spc="-25">
                <a:solidFill>
                  <a:srgbClr val="231F20"/>
                </a:solidFill>
                <a:latin typeface="Verdana"/>
                <a:cs typeface="Verdana"/>
              </a:rPr>
              <a:t>gricoles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2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>
                <a:solidFill>
                  <a:srgbClr val="231F20"/>
                </a:solidFill>
                <a:latin typeface="Verdana"/>
                <a:cs typeface="Verdana"/>
              </a:rPr>
              <a:t>filières</a:t>
            </a:r>
            <a:r>
              <a:rPr sz="1200" spc="-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0">
                <a:solidFill>
                  <a:srgbClr val="231F20"/>
                </a:solidFill>
                <a:latin typeface="Tahoma"/>
                <a:cs typeface="Tahoma"/>
              </a:rPr>
              <a:t>AL</a:t>
            </a:r>
            <a:r>
              <a:rPr sz="1200" spc="-20">
                <a:solidFill>
                  <a:srgbClr val="231F20"/>
                </a:solidFill>
                <a:latin typeface="Verdana"/>
                <a:cs typeface="Verdana"/>
              </a:rPr>
              <a:t>imentaires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44000" y="214349"/>
            <a:ext cx="2668905" cy="2668905"/>
            <a:chOff x="4152699" y="257304"/>
            <a:chExt cx="2668905" cy="2668905"/>
          </a:xfrm>
        </p:grpSpPr>
        <p:sp>
          <p:nvSpPr>
            <p:cNvPr id="21" name="object 21"/>
            <p:cNvSpPr/>
            <p:nvPr/>
          </p:nvSpPr>
          <p:spPr>
            <a:xfrm>
              <a:off x="4152699" y="257304"/>
              <a:ext cx="2668905" cy="2668905"/>
            </a:xfrm>
            <a:custGeom>
              <a:avLst/>
              <a:gdLst/>
              <a:ahLst/>
              <a:cxnLst/>
              <a:rect l="l" t="t" r="r" b="b"/>
              <a:pathLst>
                <a:path w="2668904" h="2668905">
                  <a:moveTo>
                    <a:pt x="1334300" y="0"/>
                  </a:moveTo>
                  <a:lnTo>
                    <a:pt x="1286442" y="842"/>
                  </a:lnTo>
                  <a:lnTo>
                    <a:pt x="1239009" y="3350"/>
                  </a:lnTo>
                  <a:lnTo>
                    <a:pt x="1192028" y="7495"/>
                  </a:lnTo>
                  <a:lnTo>
                    <a:pt x="1145527" y="13250"/>
                  </a:lnTo>
                  <a:lnTo>
                    <a:pt x="1099534" y="20585"/>
                  </a:lnTo>
                  <a:lnTo>
                    <a:pt x="1054078" y="29474"/>
                  </a:lnTo>
                  <a:lnTo>
                    <a:pt x="1009188" y="39887"/>
                  </a:lnTo>
                  <a:lnTo>
                    <a:pt x="964890" y="51796"/>
                  </a:lnTo>
                  <a:lnTo>
                    <a:pt x="921214" y="65173"/>
                  </a:lnTo>
                  <a:lnTo>
                    <a:pt x="878188" y="79991"/>
                  </a:lnTo>
                  <a:lnTo>
                    <a:pt x="835839" y="96220"/>
                  </a:lnTo>
                  <a:lnTo>
                    <a:pt x="794197" y="113832"/>
                  </a:lnTo>
                  <a:lnTo>
                    <a:pt x="753289" y="132800"/>
                  </a:lnTo>
                  <a:lnTo>
                    <a:pt x="713143" y="153095"/>
                  </a:lnTo>
                  <a:lnTo>
                    <a:pt x="673789" y="174688"/>
                  </a:lnTo>
                  <a:lnTo>
                    <a:pt x="635253" y="197552"/>
                  </a:lnTo>
                  <a:lnTo>
                    <a:pt x="597564" y="221659"/>
                  </a:lnTo>
                  <a:lnTo>
                    <a:pt x="560751" y="246979"/>
                  </a:lnTo>
                  <a:lnTo>
                    <a:pt x="524842" y="273485"/>
                  </a:lnTo>
                  <a:lnTo>
                    <a:pt x="489864" y="301150"/>
                  </a:lnTo>
                  <a:lnTo>
                    <a:pt x="455847" y="329943"/>
                  </a:lnTo>
                  <a:lnTo>
                    <a:pt x="422818" y="359838"/>
                  </a:lnTo>
                  <a:lnTo>
                    <a:pt x="390805" y="390805"/>
                  </a:lnTo>
                  <a:lnTo>
                    <a:pt x="359838" y="422818"/>
                  </a:lnTo>
                  <a:lnTo>
                    <a:pt x="329943" y="455847"/>
                  </a:lnTo>
                  <a:lnTo>
                    <a:pt x="301150" y="489864"/>
                  </a:lnTo>
                  <a:lnTo>
                    <a:pt x="273485" y="524842"/>
                  </a:lnTo>
                  <a:lnTo>
                    <a:pt x="246979" y="560751"/>
                  </a:lnTo>
                  <a:lnTo>
                    <a:pt x="221659" y="597564"/>
                  </a:lnTo>
                  <a:lnTo>
                    <a:pt x="197552" y="635253"/>
                  </a:lnTo>
                  <a:lnTo>
                    <a:pt x="174688" y="673789"/>
                  </a:lnTo>
                  <a:lnTo>
                    <a:pt x="153095" y="713143"/>
                  </a:lnTo>
                  <a:lnTo>
                    <a:pt x="132800" y="753289"/>
                  </a:lnTo>
                  <a:lnTo>
                    <a:pt x="113832" y="794197"/>
                  </a:lnTo>
                  <a:lnTo>
                    <a:pt x="96220" y="835839"/>
                  </a:lnTo>
                  <a:lnTo>
                    <a:pt x="79991" y="878188"/>
                  </a:lnTo>
                  <a:lnTo>
                    <a:pt x="65173" y="921214"/>
                  </a:lnTo>
                  <a:lnTo>
                    <a:pt x="51796" y="964890"/>
                  </a:lnTo>
                  <a:lnTo>
                    <a:pt x="39887" y="1009188"/>
                  </a:lnTo>
                  <a:lnTo>
                    <a:pt x="29474" y="1054078"/>
                  </a:lnTo>
                  <a:lnTo>
                    <a:pt x="20585" y="1099534"/>
                  </a:lnTo>
                  <a:lnTo>
                    <a:pt x="13250" y="1145527"/>
                  </a:lnTo>
                  <a:lnTo>
                    <a:pt x="7495" y="1192028"/>
                  </a:lnTo>
                  <a:lnTo>
                    <a:pt x="3350" y="1239009"/>
                  </a:lnTo>
                  <a:lnTo>
                    <a:pt x="842" y="1286442"/>
                  </a:lnTo>
                  <a:lnTo>
                    <a:pt x="0" y="1334300"/>
                  </a:lnTo>
                  <a:lnTo>
                    <a:pt x="842" y="1382157"/>
                  </a:lnTo>
                  <a:lnTo>
                    <a:pt x="3350" y="1429590"/>
                  </a:lnTo>
                  <a:lnTo>
                    <a:pt x="7495" y="1476572"/>
                  </a:lnTo>
                  <a:lnTo>
                    <a:pt x="13250" y="1523073"/>
                  </a:lnTo>
                  <a:lnTo>
                    <a:pt x="20585" y="1569065"/>
                  </a:lnTo>
                  <a:lnTo>
                    <a:pt x="29474" y="1614521"/>
                  </a:lnTo>
                  <a:lnTo>
                    <a:pt x="39887" y="1659411"/>
                  </a:lnTo>
                  <a:lnTo>
                    <a:pt x="51796" y="1703709"/>
                  </a:lnTo>
                  <a:lnTo>
                    <a:pt x="65173" y="1747385"/>
                  </a:lnTo>
                  <a:lnTo>
                    <a:pt x="79991" y="1790411"/>
                  </a:lnTo>
                  <a:lnTo>
                    <a:pt x="96220" y="1832760"/>
                  </a:lnTo>
                  <a:lnTo>
                    <a:pt x="113832" y="1874402"/>
                  </a:lnTo>
                  <a:lnTo>
                    <a:pt x="132800" y="1915310"/>
                  </a:lnTo>
                  <a:lnTo>
                    <a:pt x="153095" y="1955456"/>
                  </a:lnTo>
                  <a:lnTo>
                    <a:pt x="174688" y="1994811"/>
                  </a:lnTo>
                  <a:lnTo>
                    <a:pt x="197552" y="2033346"/>
                  </a:lnTo>
                  <a:lnTo>
                    <a:pt x="221659" y="2071035"/>
                  </a:lnTo>
                  <a:lnTo>
                    <a:pt x="246979" y="2107848"/>
                  </a:lnTo>
                  <a:lnTo>
                    <a:pt x="273485" y="2143757"/>
                  </a:lnTo>
                  <a:lnTo>
                    <a:pt x="301150" y="2178735"/>
                  </a:lnTo>
                  <a:lnTo>
                    <a:pt x="329943" y="2212752"/>
                  </a:lnTo>
                  <a:lnTo>
                    <a:pt x="359838" y="2245781"/>
                  </a:lnTo>
                  <a:lnTo>
                    <a:pt x="390805" y="2277794"/>
                  </a:lnTo>
                  <a:lnTo>
                    <a:pt x="422818" y="2308761"/>
                  </a:lnTo>
                  <a:lnTo>
                    <a:pt x="455847" y="2338656"/>
                  </a:lnTo>
                  <a:lnTo>
                    <a:pt x="489864" y="2367450"/>
                  </a:lnTo>
                  <a:lnTo>
                    <a:pt x="524842" y="2395114"/>
                  </a:lnTo>
                  <a:lnTo>
                    <a:pt x="560751" y="2421620"/>
                  </a:lnTo>
                  <a:lnTo>
                    <a:pt x="597564" y="2446941"/>
                  </a:lnTo>
                  <a:lnTo>
                    <a:pt x="635253" y="2471047"/>
                  </a:lnTo>
                  <a:lnTo>
                    <a:pt x="673789" y="2493911"/>
                  </a:lnTo>
                  <a:lnTo>
                    <a:pt x="713143" y="2515505"/>
                  </a:lnTo>
                  <a:lnTo>
                    <a:pt x="753289" y="2535799"/>
                  </a:lnTo>
                  <a:lnTo>
                    <a:pt x="794197" y="2554767"/>
                  </a:lnTo>
                  <a:lnTo>
                    <a:pt x="835839" y="2572379"/>
                  </a:lnTo>
                  <a:lnTo>
                    <a:pt x="878188" y="2588608"/>
                  </a:lnTo>
                  <a:lnTo>
                    <a:pt x="921214" y="2603426"/>
                  </a:lnTo>
                  <a:lnTo>
                    <a:pt x="964890" y="2616803"/>
                  </a:lnTo>
                  <a:lnTo>
                    <a:pt x="1009188" y="2628713"/>
                  </a:lnTo>
                  <a:lnTo>
                    <a:pt x="1054078" y="2639125"/>
                  </a:lnTo>
                  <a:lnTo>
                    <a:pt x="1099534" y="2648014"/>
                  </a:lnTo>
                  <a:lnTo>
                    <a:pt x="1145527" y="2655350"/>
                  </a:lnTo>
                  <a:lnTo>
                    <a:pt x="1192028" y="2661104"/>
                  </a:lnTo>
                  <a:lnTo>
                    <a:pt x="1239009" y="2665250"/>
                  </a:lnTo>
                  <a:lnTo>
                    <a:pt x="1286442" y="2667757"/>
                  </a:lnTo>
                  <a:lnTo>
                    <a:pt x="1334300" y="2668600"/>
                  </a:lnTo>
                  <a:lnTo>
                    <a:pt x="1382157" y="2667757"/>
                  </a:lnTo>
                  <a:lnTo>
                    <a:pt x="1429590" y="2665250"/>
                  </a:lnTo>
                  <a:lnTo>
                    <a:pt x="1476572" y="2661104"/>
                  </a:lnTo>
                  <a:lnTo>
                    <a:pt x="1523073" y="2655350"/>
                  </a:lnTo>
                  <a:lnTo>
                    <a:pt x="1569065" y="2648014"/>
                  </a:lnTo>
                  <a:lnTo>
                    <a:pt x="1614521" y="2639125"/>
                  </a:lnTo>
                  <a:lnTo>
                    <a:pt x="1659411" y="2628713"/>
                  </a:lnTo>
                  <a:lnTo>
                    <a:pt x="1703709" y="2616803"/>
                  </a:lnTo>
                  <a:lnTo>
                    <a:pt x="1747385" y="2603426"/>
                  </a:lnTo>
                  <a:lnTo>
                    <a:pt x="1790411" y="2588608"/>
                  </a:lnTo>
                  <a:lnTo>
                    <a:pt x="1832760" y="2572379"/>
                  </a:lnTo>
                  <a:lnTo>
                    <a:pt x="1874402" y="2554767"/>
                  </a:lnTo>
                  <a:lnTo>
                    <a:pt x="1915310" y="2535799"/>
                  </a:lnTo>
                  <a:lnTo>
                    <a:pt x="1955456" y="2515505"/>
                  </a:lnTo>
                  <a:lnTo>
                    <a:pt x="1994811" y="2493911"/>
                  </a:lnTo>
                  <a:lnTo>
                    <a:pt x="2033346" y="2471047"/>
                  </a:lnTo>
                  <a:lnTo>
                    <a:pt x="2071035" y="2446941"/>
                  </a:lnTo>
                  <a:lnTo>
                    <a:pt x="2107848" y="2421620"/>
                  </a:lnTo>
                  <a:lnTo>
                    <a:pt x="2143757" y="2395114"/>
                  </a:lnTo>
                  <a:lnTo>
                    <a:pt x="2178735" y="2367450"/>
                  </a:lnTo>
                  <a:lnTo>
                    <a:pt x="2212752" y="2338656"/>
                  </a:lnTo>
                  <a:lnTo>
                    <a:pt x="2245781" y="2308761"/>
                  </a:lnTo>
                  <a:lnTo>
                    <a:pt x="2277794" y="2277794"/>
                  </a:lnTo>
                  <a:lnTo>
                    <a:pt x="2308761" y="2245781"/>
                  </a:lnTo>
                  <a:lnTo>
                    <a:pt x="2338656" y="2212752"/>
                  </a:lnTo>
                  <a:lnTo>
                    <a:pt x="2367450" y="2178735"/>
                  </a:lnTo>
                  <a:lnTo>
                    <a:pt x="2395114" y="2143757"/>
                  </a:lnTo>
                  <a:lnTo>
                    <a:pt x="2421620" y="2107848"/>
                  </a:lnTo>
                  <a:lnTo>
                    <a:pt x="2446941" y="2071035"/>
                  </a:lnTo>
                  <a:lnTo>
                    <a:pt x="2471047" y="2033346"/>
                  </a:lnTo>
                  <a:lnTo>
                    <a:pt x="2493911" y="1994811"/>
                  </a:lnTo>
                  <a:lnTo>
                    <a:pt x="2515505" y="1955456"/>
                  </a:lnTo>
                  <a:lnTo>
                    <a:pt x="2535799" y="1915310"/>
                  </a:lnTo>
                  <a:lnTo>
                    <a:pt x="2554767" y="1874402"/>
                  </a:lnTo>
                  <a:lnTo>
                    <a:pt x="2572379" y="1832760"/>
                  </a:lnTo>
                  <a:lnTo>
                    <a:pt x="2588608" y="1790411"/>
                  </a:lnTo>
                  <a:lnTo>
                    <a:pt x="2603426" y="1747385"/>
                  </a:lnTo>
                  <a:lnTo>
                    <a:pt x="2616803" y="1703709"/>
                  </a:lnTo>
                  <a:lnTo>
                    <a:pt x="2628713" y="1659411"/>
                  </a:lnTo>
                  <a:lnTo>
                    <a:pt x="2639125" y="1614521"/>
                  </a:lnTo>
                  <a:lnTo>
                    <a:pt x="2648014" y="1569065"/>
                  </a:lnTo>
                  <a:lnTo>
                    <a:pt x="2655350" y="1523073"/>
                  </a:lnTo>
                  <a:lnTo>
                    <a:pt x="2661104" y="1476572"/>
                  </a:lnTo>
                  <a:lnTo>
                    <a:pt x="2665250" y="1429590"/>
                  </a:lnTo>
                  <a:lnTo>
                    <a:pt x="2667757" y="1382157"/>
                  </a:lnTo>
                  <a:lnTo>
                    <a:pt x="2668600" y="1334300"/>
                  </a:lnTo>
                  <a:lnTo>
                    <a:pt x="2667757" y="1286442"/>
                  </a:lnTo>
                  <a:lnTo>
                    <a:pt x="2665250" y="1239009"/>
                  </a:lnTo>
                  <a:lnTo>
                    <a:pt x="2661104" y="1192028"/>
                  </a:lnTo>
                  <a:lnTo>
                    <a:pt x="2655350" y="1145527"/>
                  </a:lnTo>
                  <a:lnTo>
                    <a:pt x="2648014" y="1099534"/>
                  </a:lnTo>
                  <a:lnTo>
                    <a:pt x="2639125" y="1054078"/>
                  </a:lnTo>
                  <a:lnTo>
                    <a:pt x="2628713" y="1009188"/>
                  </a:lnTo>
                  <a:lnTo>
                    <a:pt x="2616803" y="964890"/>
                  </a:lnTo>
                  <a:lnTo>
                    <a:pt x="2603426" y="921214"/>
                  </a:lnTo>
                  <a:lnTo>
                    <a:pt x="2588608" y="878188"/>
                  </a:lnTo>
                  <a:lnTo>
                    <a:pt x="2572379" y="835839"/>
                  </a:lnTo>
                  <a:lnTo>
                    <a:pt x="2554767" y="794197"/>
                  </a:lnTo>
                  <a:lnTo>
                    <a:pt x="2535799" y="753289"/>
                  </a:lnTo>
                  <a:lnTo>
                    <a:pt x="2515505" y="713143"/>
                  </a:lnTo>
                  <a:lnTo>
                    <a:pt x="2493911" y="673789"/>
                  </a:lnTo>
                  <a:lnTo>
                    <a:pt x="2471047" y="635253"/>
                  </a:lnTo>
                  <a:lnTo>
                    <a:pt x="2446941" y="597564"/>
                  </a:lnTo>
                  <a:lnTo>
                    <a:pt x="2421620" y="560751"/>
                  </a:lnTo>
                  <a:lnTo>
                    <a:pt x="2395114" y="524842"/>
                  </a:lnTo>
                  <a:lnTo>
                    <a:pt x="2367450" y="489864"/>
                  </a:lnTo>
                  <a:lnTo>
                    <a:pt x="2338656" y="455847"/>
                  </a:lnTo>
                  <a:lnTo>
                    <a:pt x="2308761" y="422818"/>
                  </a:lnTo>
                  <a:lnTo>
                    <a:pt x="2277794" y="390805"/>
                  </a:lnTo>
                  <a:lnTo>
                    <a:pt x="2245781" y="359838"/>
                  </a:lnTo>
                  <a:lnTo>
                    <a:pt x="2212752" y="329943"/>
                  </a:lnTo>
                  <a:lnTo>
                    <a:pt x="2178735" y="301150"/>
                  </a:lnTo>
                  <a:lnTo>
                    <a:pt x="2143757" y="273485"/>
                  </a:lnTo>
                  <a:lnTo>
                    <a:pt x="2107848" y="246979"/>
                  </a:lnTo>
                  <a:lnTo>
                    <a:pt x="2071035" y="221659"/>
                  </a:lnTo>
                  <a:lnTo>
                    <a:pt x="2033346" y="197552"/>
                  </a:lnTo>
                  <a:lnTo>
                    <a:pt x="1994811" y="174688"/>
                  </a:lnTo>
                  <a:lnTo>
                    <a:pt x="1955456" y="153095"/>
                  </a:lnTo>
                  <a:lnTo>
                    <a:pt x="1915310" y="132800"/>
                  </a:lnTo>
                  <a:lnTo>
                    <a:pt x="1874402" y="113832"/>
                  </a:lnTo>
                  <a:lnTo>
                    <a:pt x="1832760" y="96220"/>
                  </a:lnTo>
                  <a:lnTo>
                    <a:pt x="1790411" y="79991"/>
                  </a:lnTo>
                  <a:lnTo>
                    <a:pt x="1747385" y="65173"/>
                  </a:lnTo>
                  <a:lnTo>
                    <a:pt x="1703709" y="51796"/>
                  </a:lnTo>
                  <a:lnTo>
                    <a:pt x="1659411" y="39887"/>
                  </a:lnTo>
                  <a:lnTo>
                    <a:pt x="1614521" y="29474"/>
                  </a:lnTo>
                  <a:lnTo>
                    <a:pt x="1569065" y="20585"/>
                  </a:lnTo>
                  <a:lnTo>
                    <a:pt x="1523073" y="13250"/>
                  </a:lnTo>
                  <a:lnTo>
                    <a:pt x="1476572" y="7495"/>
                  </a:lnTo>
                  <a:lnTo>
                    <a:pt x="1429590" y="3350"/>
                  </a:lnTo>
                  <a:lnTo>
                    <a:pt x="1382157" y="842"/>
                  </a:lnTo>
                  <a:lnTo>
                    <a:pt x="133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2699" y="257304"/>
              <a:ext cx="2668905" cy="2668905"/>
            </a:xfrm>
            <a:custGeom>
              <a:avLst/>
              <a:gdLst/>
              <a:ahLst/>
              <a:cxnLst/>
              <a:rect l="l" t="t" r="r" b="b"/>
              <a:pathLst>
                <a:path w="2668904" h="2668905">
                  <a:moveTo>
                    <a:pt x="1334300" y="2668600"/>
                  </a:moveTo>
                  <a:lnTo>
                    <a:pt x="1382157" y="2667757"/>
                  </a:lnTo>
                  <a:lnTo>
                    <a:pt x="1429590" y="2665250"/>
                  </a:lnTo>
                  <a:lnTo>
                    <a:pt x="1476572" y="2661104"/>
                  </a:lnTo>
                  <a:lnTo>
                    <a:pt x="1523073" y="2655350"/>
                  </a:lnTo>
                  <a:lnTo>
                    <a:pt x="1569065" y="2648014"/>
                  </a:lnTo>
                  <a:lnTo>
                    <a:pt x="1614521" y="2639125"/>
                  </a:lnTo>
                  <a:lnTo>
                    <a:pt x="1659411" y="2628713"/>
                  </a:lnTo>
                  <a:lnTo>
                    <a:pt x="1703709" y="2616803"/>
                  </a:lnTo>
                  <a:lnTo>
                    <a:pt x="1747385" y="2603426"/>
                  </a:lnTo>
                  <a:lnTo>
                    <a:pt x="1790411" y="2588608"/>
                  </a:lnTo>
                  <a:lnTo>
                    <a:pt x="1832760" y="2572379"/>
                  </a:lnTo>
                  <a:lnTo>
                    <a:pt x="1874402" y="2554767"/>
                  </a:lnTo>
                  <a:lnTo>
                    <a:pt x="1915310" y="2535799"/>
                  </a:lnTo>
                  <a:lnTo>
                    <a:pt x="1955456" y="2515505"/>
                  </a:lnTo>
                  <a:lnTo>
                    <a:pt x="1994811" y="2493911"/>
                  </a:lnTo>
                  <a:lnTo>
                    <a:pt x="2033346" y="2471047"/>
                  </a:lnTo>
                  <a:lnTo>
                    <a:pt x="2071035" y="2446941"/>
                  </a:lnTo>
                  <a:lnTo>
                    <a:pt x="2107848" y="2421620"/>
                  </a:lnTo>
                  <a:lnTo>
                    <a:pt x="2143757" y="2395114"/>
                  </a:lnTo>
                  <a:lnTo>
                    <a:pt x="2178735" y="2367450"/>
                  </a:lnTo>
                  <a:lnTo>
                    <a:pt x="2212752" y="2338656"/>
                  </a:lnTo>
                  <a:lnTo>
                    <a:pt x="2245781" y="2308761"/>
                  </a:lnTo>
                  <a:lnTo>
                    <a:pt x="2277794" y="2277794"/>
                  </a:lnTo>
                  <a:lnTo>
                    <a:pt x="2308761" y="2245781"/>
                  </a:lnTo>
                  <a:lnTo>
                    <a:pt x="2338656" y="2212752"/>
                  </a:lnTo>
                  <a:lnTo>
                    <a:pt x="2367450" y="2178735"/>
                  </a:lnTo>
                  <a:lnTo>
                    <a:pt x="2395114" y="2143757"/>
                  </a:lnTo>
                  <a:lnTo>
                    <a:pt x="2421620" y="2107848"/>
                  </a:lnTo>
                  <a:lnTo>
                    <a:pt x="2446941" y="2071035"/>
                  </a:lnTo>
                  <a:lnTo>
                    <a:pt x="2471047" y="2033346"/>
                  </a:lnTo>
                  <a:lnTo>
                    <a:pt x="2493911" y="1994811"/>
                  </a:lnTo>
                  <a:lnTo>
                    <a:pt x="2515505" y="1955456"/>
                  </a:lnTo>
                  <a:lnTo>
                    <a:pt x="2535799" y="1915310"/>
                  </a:lnTo>
                  <a:lnTo>
                    <a:pt x="2554767" y="1874402"/>
                  </a:lnTo>
                  <a:lnTo>
                    <a:pt x="2572379" y="1832760"/>
                  </a:lnTo>
                  <a:lnTo>
                    <a:pt x="2588608" y="1790411"/>
                  </a:lnTo>
                  <a:lnTo>
                    <a:pt x="2603426" y="1747385"/>
                  </a:lnTo>
                  <a:lnTo>
                    <a:pt x="2616803" y="1703709"/>
                  </a:lnTo>
                  <a:lnTo>
                    <a:pt x="2628713" y="1659411"/>
                  </a:lnTo>
                  <a:lnTo>
                    <a:pt x="2639125" y="1614521"/>
                  </a:lnTo>
                  <a:lnTo>
                    <a:pt x="2648014" y="1569065"/>
                  </a:lnTo>
                  <a:lnTo>
                    <a:pt x="2655350" y="1523073"/>
                  </a:lnTo>
                  <a:lnTo>
                    <a:pt x="2661104" y="1476572"/>
                  </a:lnTo>
                  <a:lnTo>
                    <a:pt x="2665250" y="1429590"/>
                  </a:lnTo>
                  <a:lnTo>
                    <a:pt x="2667757" y="1382157"/>
                  </a:lnTo>
                  <a:lnTo>
                    <a:pt x="2668600" y="1334300"/>
                  </a:lnTo>
                  <a:lnTo>
                    <a:pt x="2667757" y="1286442"/>
                  </a:lnTo>
                  <a:lnTo>
                    <a:pt x="2665250" y="1239009"/>
                  </a:lnTo>
                  <a:lnTo>
                    <a:pt x="2661104" y="1192028"/>
                  </a:lnTo>
                  <a:lnTo>
                    <a:pt x="2655350" y="1145527"/>
                  </a:lnTo>
                  <a:lnTo>
                    <a:pt x="2648014" y="1099534"/>
                  </a:lnTo>
                  <a:lnTo>
                    <a:pt x="2639125" y="1054078"/>
                  </a:lnTo>
                  <a:lnTo>
                    <a:pt x="2628713" y="1009188"/>
                  </a:lnTo>
                  <a:lnTo>
                    <a:pt x="2616803" y="964890"/>
                  </a:lnTo>
                  <a:lnTo>
                    <a:pt x="2603426" y="921214"/>
                  </a:lnTo>
                  <a:lnTo>
                    <a:pt x="2588608" y="878188"/>
                  </a:lnTo>
                  <a:lnTo>
                    <a:pt x="2572379" y="835839"/>
                  </a:lnTo>
                  <a:lnTo>
                    <a:pt x="2554767" y="794197"/>
                  </a:lnTo>
                  <a:lnTo>
                    <a:pt x="2535799" y="753289"/>
                  </a:lnTo>
                  <a:lnTo>
                    <a:pt x="2515505" y="713143"/>
                  </a:lnTo>
                  <a:lnTo>
                    <a:pt x="2493911" y="673789"/>
                  </a:lnTo>
                  <a:lnTo>
                    <a:pt x="2471047" y="635253"/>
                  </a:lnTo>
                  <a:lnTo>
                    <a:pt x="2446941" y="597564"/>
                  </a:lnTo>
                  <a:lnTo>
                    <a:pt x="2421620" y="560751"/>
                  </a:lnTo>
                  <a:lnTo>
                    <a:pt x="2395114" y="524842"/>
                  </a:lnTo>
                  <a:lnTo>
                    <a:pt x="2367450" y="489864"/>
                  </a:lnTo>
                  <a:lnTo>
                    <a:pt x="2338656" y="455847"/>
                  </a:lnTo>
                  <a:lnTo>
                    <a:pt x="2308761" y="422818"/>
                  </a:lnTo>
                  <a:lnTo>
                    <a:pt x="2277794" y="390805"/>
                  </a:lnTo>
                  <a:lnTo>
                    <a:pt x="2245781" y="359838"/>
                  </a:lnTo>
                  <a:lnTo>
                    <a:pt x="2212752" y="329943"/>
                  </a:lnTo>
                  <a:lnTo>
                    <a:pt x="2178735" y="301150"/>
                  </a:lnTo>
                  <a:lnTo>
                    <a:pt x="2143757" y="273485"/>
                  </a:lnTo>
                  <a:lnTo>
                    <a:pt x="2107848" y="246979"/>
                  </a:lnTo>
                  <a:lnTo>
                    <a:pt x="2071035" y="221659"/>
                  </a:lnTo>
                  <a:lnTo>
                    <a:pt x="2033346" y="197552"/>
                  </a:lnTo>
                  <a:lnTo>
                    <a:pt x="1994811" y="174688"/>
                  </a:lnTo>
                  <a:lnTo>
                    <a:pt x="1955456" y="153095"/>
                  </a:lnTo>
                  <a:lnTo>
                    <a:pt x="1915310" y="132800"/>
                  </a:lnTo>
                  <a:lnTo>
                    <a:pt x="1874402" y="113832"/>
                  </a:lnTo>
                  <a:lnTo>
                    <a:pt x="1832760" y="96220"/>
                  </a:lnTo>
                  <a:lnTo>
                    <a:pt x="1790411" y="79991"/>
                  </a:lnTo>
                  <a:lnTo>
                    <a:pt x="1747385" y="65173"/>
                  </a:lnTo>
                  <a:lnTo>
                    <a:pt x="1703709" y="51796"/>
                  </a:lnTo>
                  <a:lnTo>
                    <a:pt x="1659411" y="39887"/>
                  </a:lnTo>
                  <a:lnTo>
                    <a:pt x="1614521" y="29474"/>
                  </a:lnTo>
                  <a:lnTo>
                    <a:pt x="1569065" y="20585"/>
                  </a:lnTo>
                  <a:lnTo>
                    <a:pt x="1523073" y="13250"/>
                  </a:lnTo>
                  <a:lnTo>
                    <a:pt x="1476572" y="7495"/>
                  </a:lnTo>
                  <a:lnTo>
                    <a:pt x="1429590" y="3350"/>
                  </a:lnTo>
                  <a:lnTo>
                    <a:pt x="1382157" y="842"/>
                  </a:lnTo>
                  <a:lnTo>
                    <a:pt x="1334300" y="0"/>
                  </a:lnTo>
                  <a:lnTo>
                    <a:pt x="1286442" y="842"/>
                  </a:lnTo>
                  <a:lnTo>
                    <a:pt x="1239009" y="3350"/>
                  </a:lnTo>
                  <a:lnTo>
                    <a:pt x="1192028" y="7495"/>
                  </a:lnTo>
                  <a:lnTo>
                    <a:pt x="1145527" y="13250"/>
                  </a:lnTo>
                  <a:lnTo>
                    <a:pt x="1099534" y="20585"/>
                  </a:lnTo>
                  <a:lnTo>
                    <a:pt x="1054078" y="29474"/>
                  </a:lnTo>
                  <a:lnTo>
                    <a:pt x="1009188" y="39887"/>
                  </a:lnTo>
                  <a:lnTo>
                    <a:pt x="964890" y="51796"/>
                  </a:lnTo>
                  <a:lnTo>
                    <a:pt x="921214" y="65173"/>
                  </a:lnTo>
                  <a:lnTo>
                    <a:pt x="878188" y="79991"/>
                  </a:lnTo>
                  <a:lnTo>
                    <a:pt x="835839" y="96220"/>
                  </a:lnTo>
                  <a:lnTo>
                    <a:pt x="794197" y="113832"/>
                  </a:lnTo>
                  <a:lnTo>
                    <a:pt x="753289" y="132800"/>
                  </a:lnTo>
                  <a:lnTo>
                    <a:pt x="713143" y="153095"/>
                  </a:lnTo>
                  <a:lnTo>
                    <a:pt x="673789" y="174688"/>
                  </a:lnTo>
                  <a:lnTo>
                    <a:pt x="635253" y="197552"/>
                  </a:lnTo>
                  <a:lnTo>
                    <a:pt x="597564" y="221659"/>
                  </a:lnTo>
                  <a:lnTo>
                    <a:pt x="560751" y="246979"/>
                  </a:lnTo>
                  <a:lnTo>
                    <a:pt x="524842" y="273485"/>
                  </a:lnTo>
                  <a:lnTo>
                    <a:pt x="489864" y="301150"/>
                  </a:lnTo>
                  <a:lnTo>
                    <a:pt x="455847" y="329943"/>
                  </a:lnTo>
                  <a:lnTo>
                    <a:pt x="422818" y="359838"/>
                  </a:lnTo>
                  <a:lnTo>
                    <a:pt x="390805" y="390805"/>
                  </a:lnTo>
                  <a:lnTo>
                    <a:pt x="359838" y="422818"/>
                  </a:lnTo>
                  <a:lnTo>
                    <a:pt x="329943" y="455847"/>
                  </a:lnTo>
                  <a:lnTo>
                    <a:pt x="301150" y="489864"/>
                  </a:lnTo>
                  <a:lnTo>
                    <a:pt x="273485" y="524842"/>
                  </a:lnTo>
                  <a:lnTo>
                    <a:pt x="246979" y="560751"/>
                  </a:lnTo>
                  <a:lnTo>
                    <a:pt x="221659" y="597564"/>
                  </a:lnTo>
                  <a:lnTo>
                    <a:pt x="197552" y="635253"/>
                  </a:lnTo>
                  <a:lnTo>
                    <a:pt x="174688" y="673789"/>
                  </a:lnTo>
                  <a:lnTo>
                    <a:pt x="153095" y="713143"/>
                  </a:lnTo>
                  <a:lnTo>
                    <a:pt x="132800" y="753289"/>
                  </a:lnTo>
                  <a:lnTo>
                    <a:pt x="113832" y="794197"/>
                  </a:lnTo>
                  <a:lnTo>
                    <a:pt x="96220" y="835839"/>
                  </a:lnTo>
                  <a:lnTo>
                    <a:pt x="79991" y="878188"/>
                  </a:lnTo>
                  <a:lnTo>
                    <a:pt x="65173" y="921214"/>
                  </a:lnTo>
                  <a:lnTo>
                    <a:pt x="51796" y="964890"/>
                  </a:lnTo>
                  <a:lnTo>
                    <a:pt x="39887" y="1009188"/>
                  </a:lnTo>
                  <a:lnTo>
                    <a:pt x="29474" y="1054078"/>
                  </a:lnTo>
                  <a:lnTo>
                    <a:pt x="20585" y="1099534"/>
                  </a:lnTo>
                  <a:lnTo>
                    <a:pt x="13250" y="1145527"/>
                  </a:lnTo>
                  <a:lnTo>
                    <a:pt x="7495" y="1192028"/>
                  </a:lnTo>
                  <a:lnTo>
                    <a:pt x="3350" y="1239009"/>
                  </a:lnTo>
                  <a:lnTo>
                    <a:pt x="842" y="1286442"/>
                  </a:lnTo>
                  <a:lnTo>
                    <a:pt x="0" y="1334300"/>
                  </a:lnTo>
                  <a:lnTo>
                    <a:pt x="842" y="1382157"/>
                  </a:lnTo>
                  <a:lnTo>
                    <a:pt x="3350" y="1429590"/>
                  </a:lnTo>
                  <a:lnTo>
                    <a:pt x="7495" y="1476572"/>
                  </a:lnTo>
                  <a:lnTo>
                    <a:pt x="13250" y="1523073"/>
                  </a:lnTo>
                  <a:lnTo>
                    <a:pt x="20585" y="1569065"/>
                  </a:lnTo>
                  <a:lnTo>
                    <a:pt x="29474" y="1614521"/>
                  </a:lnTo>
                  <a:lnTo>
                    <a:pt x="39887" y="1659411"/>
                  </a:lnTo>
                  <a:lnTo>
                    <a:pt x="51796" y="1703709"/>
                  </a:lnTo>
                  <a:lnTo>
                    <a:pt x="65173" y="1747385"/>
                  </a:lnTo>
                  <a:lnTo>
                    <a:pt x="79991" y="1790411"/>
                  </a:lnTo>
                  <a:lnTo>
                    <a:pt x="96220" y="1832760"/>
                  </a:lnTo>
                  <a:lnTo>
                    <a:pt x="113832" y="1874402"/>
                  </a:lnTo>
                  <a:lnTo>
                    <a:pt x="132800" y="1915310"/>
                  </a:lnTo>
                  <a:lnTo>
                    <a:pt x="153095" y="1955456"/>
                  </a:lnTo>
                  <a:lnTo>
                    <a:pt x="174688" y="1994811"/>
                  </a:lnTo>
                  <a:lnTo>
                    <a:pt x="197552" y="2033346"/>
                  </a:lnTo>
                  <a:lnTo>
                    <a:pt x="221659" y="2071035"/>
                  </a:lnTo>
                  <a:lnTo>
                    <a:pt x="246979" y="2107848"/>
                  </a:lnTo>
                  <a:lnTo>
                    <a:pt x="273485" y="2143757"/>
                  </a:lnTo>
                  <a:lnTo>
                    <a:pt x="301150" y="2178735"/>
                  </a:lnTo>
                  <a:lnTo>
                    <a:pt x="329943" y="2212752"/>
                  </a:lnTo>
                  <a:lnTo>
                    <a:pt x="359838" y="2245781"/>
                  </a:lnTo>
                  <a:lnTo>
                    <a:pt x="390805" y="2277794"/>
                  </a:lnTo>
                  <a:lnTo>
                    <a:pt x="422818" y="2308761"/>
                  </a:lnTo>
                  <a:lnTo>
                    <a:pt x="455847" y="2338656"/>
                  </a:lnTo>
                  <a:lnTo>
                    <a:pt x="489864" y="2367450"/>
                  </a:lnTo>
                  <a:lnTo>
                    <a:pt x="524842" y="2395114"/>
                  </a:lnTo>
                  <a:lnTo>
                    <a:pt x="560751" y="2421620"/>
                  </a:lnTo>
                  <a:lnTo>
                    <a:pt x="597564" y="2446941"/>
                  </a:lnTo>
                  <a:lnTo>
                    <a:pt x="635253" y="2471047"/>
                  </a:lnTo>
                  <a:lnTo>
                    <a:pt x="673789" y="2493911"/>
                  </a:lnTo>
                  <a:lnTo>
                    <a:pt x="713143" y="2515505"/>
                  </a:lnTo>
                  <a:lnTo>
                    <a:pt x="753289" y="2535799"/>
                  </a:lnTo>
                  <a:lnTo>
                    <a:pt x="794197" y="2554767"/>
                  </a:lnTo>
                  <a:lnTo>
                    <a:pt x="835839" y="2572379"/>
                  </a:lnTo>
                  <a:lnTo>
                    <a:pt x="878188" y="2588608"/>
                  </a:lnTo>
                  <a:lnTo>
                    <a:pt x="921214" y="2603426"/>
                  </a:lnTo>
                  <a:lnTo>
                    <a:pt x="964890" y="2616803"/>
                  </a:lnTo>
                  <a:lnTo>
                    <a:pt x="1009188" y="2628713"/>
                  </a:lnTo>
                  <a:lnTo>
                    <a:pt x="1054078" y="2639125"/>
                  </a:lnTo>
                  <a:lnTo>
                    <a:pt x="1099534" y="2648014"/>
                  </a:lnTo>
                  <a:lnTo>
                    <a:pt x="1145527" y="2655350"/>
                  </a:lnTo>
                  <a:lnTo>
                    <a:pt x="1192028" y="2661104"/>
                  </a:lnTo>
                  <a:lnTo>
                    <a:pt x="1239009" y="2665250"/>
                  </a:lnTo>
                  <a:lnTo>
                    <a:pt x="1286442" y="2667757"/>
                  </a:lnTo>
                  <a:lnTo>
                    <a:pt x="1334300" y="26686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258FC8F6-FE79-4D2B-AE6A-18DCBCFEC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426594"/>
            <a:ext cx="2166707" cy="2262084"/>
          </a:xfrm>
          <a:prstGeom prst="rect">
            <a:avLst/>
          </a:prstGeom>
        </p:spPr>
      </p:pic>
      <p:pic>
        <p:nvPicPr>
          <p:cNvPr id="27" name="object 5">
            <a:extLst>
              <a:ext uri="{FF2B5EF4-FFF2-40B4-BE49-F238E27FC236}">
                <a16:creationId xmlns:a16="http://schemas.microsoft.com/office/drawing/2014/main" id="{4838BAC8-AF75-443C-95B3-08E32574844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700" y="3476625"/>
            <a:ext cx="1609418" cy="1994985"/>
          </a:xfrm>
          <a:prstGeom prst="rect">
            <a:avLst/>
          </a:prstGeom>
          <a:ln w="38100">
            <a:solidFill>
              <a:srgbClr val="E46C2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object 6">
            <a:extLst>
              <a:ext uri="{FF2B5EF4-FFF2-40B4-BE49-F238E27FC236}">
                <a16:creationId xmlns:a16="http://schemas.microsoft.com/office/drawing/2014/main" id="{E66DD25E-A8F4-4782-A5D9-E17B510536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0" y="3476625"/>
            <a:ext cx="1561291" cy="2003963"/>
          </a:xfrm>
          <a:prstGeom prst="rect">
            <a:avLst/>
          </a:prstGeom>
          <a:ln w="38100">
            <a:solidFill>
              <a:srgbClr val="E46C2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42D7496-ECA1-4319-A8D5-841206D4CC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5624" y="3492166"/>
            <a:ext cx="1561291" cy="1994985"/>
          </a:xfrm>
          <a:prstGeom prst="rect">
            <a:avLst/>
          </a:prstGeom>
          <a:ln w="38100">
            <a:solidFill>
              <a:srgbClr val="E46C2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26B919-1DC8-008E-AED1-7E8B1B9B1E32}"/>
              </a:ext>
            </a:extLst>
          </p:cNvPr>
          <p:cNvSpPr txBox="1"/>
          <p:nvPr/>
        </p:nvSpPr>
        <p:spPr>
          <a:xfrm>
            <a:off x="7632700" y="5905500"/>
            <a:ext cx="2514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>
                <a:latin typeface="Century Gothic" panose="020B0502020202020204" pitchFamily="34" charset="0"/>
                <a:cs typeface="Calibri"/>
              </a:rPr>
              <a:t>Nadia DESBOS</a:t>
            </a:r>
            <a:br>
              <a:rPr lang="fr-FR" sz="1400" b="1">
                <a:latin typeface="Century Gothic" panose="020B0502020202020204" pitchFamily="34" charset="0"/>
                <a:cs typeface="Calibri"/>
              </a:rPr>
            </a:br>
            <a:r>
              <a:rPr lang="fr-FR" sz="1400">
                <a:latin typeface="Century Gothic" panose="020B0502020202020204" pitchFamily="34" charset="0"/>
                <a:cs typeface="Calibri"/>
              </a:rPr>
              <a:t>Chargée des dons</a:t>
            </a:r>
            <a:br>
              <a:rPr lang="fr-FR" sz="1400">
                <a:latin typeface="Century Gothic" panose="020B0502020202020204" pitchFamily="34" charset="0"/>
                <a:cs typeface="Calibri"/>
              </a:rPr>
            </a:br>
            <a:r>
              <a:rPr lang="fr-FR" sz="1400">
                <a:latin typeface="Century Gothic" panose="020B0502020202020204" pitchFamily="34" charset="0"/>
                <a:cs typeface="Calibri"/>
              </a:rPr>
              <a:t>06 73 32 3 34</a:t>
            </a:r>
            <a:br>
              <a:rPr lang="fr-FR" sz="1400">
                <a:latin typeface="Century Gothic" panose="020B0502020202020204" pitchFamily="34" charset="0"/>
                <a:cs typeface="Calibri"/>
              </a:rPr>
            </a:br>
            <a:r>
              <a:rPr lang="fr-FR" sz="1400">
                <a:latin typeface="Century Gothic" panose="020B0502020202020204" pitchFamily="34" charset="0"/>
                <a:cs typeface="Calibri"/>
                <a:hlinkClick r:id="rId6"/>
              </a:rPr>
              <a:t>dons.occitanie@solaal.org</a:t>
            </a:r>
            <a:endParaRPr lang="fr-FR" sz="140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E8448C-8BE7-BDD7-9B09-263565AEACAE}"/>
              </a:ext>
            </a:extLst>
          </p:cNvPr>
          <p:cNvSpPr txBox="1"/>
          <p:nvPr/>
        </p:nvSpPr>
        <p:spPr>
          <a:xfrm>
            <a:off x="4123701" y="5901389"/>
            <a:ext cx="2365999" cy="9530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r>
              <a:rPr lang="fr-FR" sz="1400" b="1">
                <a:latin typeface="Century Gothic" panose="020B0502020202020204" pitchFamily="34" charset="0"/>
              </a:rPr>
              <a:t> Yvon SARRAUTE</a:t>
            </a:r>
            <a:br>
              <a:rPr lang="fr-FR" sz="1400">
                <a:latin typeface="Century Gothic" panose="020B0502020202020204" pitchFamily="34" charset="0"/>
              </a:rPr>
            </a:br>
            <a:r>
              <a:rPr lang="fr-FR" sz="1400">
                <a:latin typeface="Century Gothic" panose="020B0502020202020204" pitchFamily="34" charset="0"/>
              </a:rPr>
              <a:t> Président</a:t>
            </a:r>
            <a:br>
              <a:rPr lang="fr-FR" sz="1400">
                <a:latin typeface="Century Gothic" panose="020B0502020202020204" pitchFamily="34" charset="0"/>
              </a:rPr>
            </a:br>
            <a:r>
              <a:rPr lang="fr-FR" sz="1400">
                <a:latin typeface="Century Gothic" panose="020B0502020202020204" pitchFamily="34" charset="0"/>
              </a:rPr>
              <a:t> 06 73 67 07 51</a:t>
            </a:r>
            <a:br>
              <a:rPr lang="fr-FR" sz="1400">
                <a:latin typeface="Century Gothic" panose="020B0502020202020204" pitchFamily="34" charset="0"/>
              </a:rPr>
            </a:br>
            <a:r>
              <a:rPr lang="fr-FR" sz="1400">
                <a:latin typeface="Century Gothic" panose="020B0502020202020204" pitchFamily="34" charset="0"/>
              </a:rPr>
              <a:t> </a:t>
            </a:r>
            <a:r>
              <a:rPr lang="fr-FR" sz="1400">
                <a:latin typeface="Century Gothic" panose="020B0502020202020204" pitchFamily="34" charset="0"/>
                <a:hlinkClick r:id="rId7"/>
              </a:rPr>
              <a:t>herbonnes@wanadoo.fr</a:t>
            </a:r>
            <a:endParaRPr lang="fr-FR" sz="1400"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53BB98-7E46-A109-4D6D-EB174E801860}"/>
              </a:ext>
            </a:extLst>
          </p:cNvPr>
          <p:cNvSpPr txBox="1"/>
          <p:nvPr/>
        </p:nvSpPr>
        <p:spPr>
          <a:xfrm>
            <a:off x="773860" y="5905501"/>
            <a:ext cx="2134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 b="1">
                <a:latin typeface="Century Gothic" panose="020B0502020202020204" pitchFamily="34" charset="0"/>
                <a:cs typeface="Calibri"/>
              </a:defRPr>
            </a:lvl1pPr>
          </a:lstStyle>
          <a:p>
            <a:r>
              <a:rPr lang="fr-FR"/>
              <a:t>Nicolas HUREL  </a:t>
            </a:r>
            <a:r>
              <a:rPr lang="fr-FR" b="0"/>
              <a:t>Coordinateur régional      07 66 42 49 15</a:t>
            </a:r>
          </a:p>
          <a:p>
            <a:r>
              <a:rPr lang="fr-FR" b="0">
                <a:hlinkClick r:id="rId8"/>
              </a:rPr>
              <a:t>occitanie@solaal.org</a:t>
            </a:r>
            <a:endParaRPr lang="fr-FR" b="0"/>
          </a:p>
        </p:txBody>
      </p:sp>
    </p:spTree>
    <p:extLst>
      <p:ext uri="{BB962C8B-B14F-4D97-AF65-F5344CB8AC3E}">
        <p14:creationId xmlns:p14="http://schemas.microsoft.com/office/powerpoint/2010/main" val="35103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2389" y="197266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25" y="0"/>
                </a:moveTo>
                <a:lnTo>
                  <a:pt x="16507" y="2124"/>
                </a:lnTo>
                <a:lnTo>
                  <a:pt x="7916" y="7916"/>
                </a:lnTo>
                <a:lnTo>
                  <a:pt x="2124" y="16507"/>
                </a:lnTo>
                <a:lnTo>
                  <a:pt x="0" y="27025"/>
                </a:lnTo>
                <a:lnTo>
                  <a:pt x="2124" y="37541"/>
                </a:lnTo>
                <a:lnTo>
                  <a:pt x="7916" y="46127"/>
                </a:lnTo>
                <a:lnTo>
                  <a:pt x="16507" y="51916"/>
                </a:lnTo>
                <a:lnTo>
                  <a:pt x="27025" y="54038"/>
                </a:lnTo>
                <a:lnTo>
                  <a:pt x="37536" y="51916"/>
                </a:lnTo>
                <a:lnTo>
                  <a:pt x="46123" y="46127"/>
                </a:lnTo>
                <a:lnTo>
                  <a:pt x="51914" y="37541"/>
                </a:lnTo>
                <a:lnTo>
                  <a:pt x="54038" y="27025"/>
                </a:lnTo>
                <a:lnTo>
                  <a:pt x="51914" y="16507"/>
                </a:lnTo>
                <a:lnTo>
                  <a:pt x="46123" y="7916"/>
                </a:lnTo>
                <a:lnTo>
                  <a:pt x="37536" y="2124"/>
                </a:lnTo>
                <a:lnTo>
                  <a:pt x="27025" y="0"/>
                </a:lnTo>
                <a:close/>
              </a:path>
            </a:pathLst>
          </a:custGeom>
          <a:solidFill>
            <a:srgbClr val="DD5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52495" y="2020606"/>
            <a:ext cx="6987540" cy="1765935"/>
            <a:chOff x="1852495" y="2020606"/>
            <a:chExt cx="6987540" cy="1765935"/>
          </a:xfrm>
        </p:grpSpPr>
        <p:sp>
          <p:nvSpPr>
            <p:cNvPr id="7" name="object 7"/>
            <p:cNvSpPr/>
            <p:nvPr/>
          </p:nvSpPr>
          <p:spPr>
            <a:xfrm>
              <a:off x="3781496" y="2020606"/>
              <a:ext cx="331470" cy="572770"/>
            </a:xfrm>
            <a:custGeom>
              <a:avLst/>
              <a:gdLst/>
              <a:ahLst/>
              <a:cxnLst/>
              <a:rect l="l" t="t" r="r" b="b"/>
              <a:pathLst>
                <a:path w="331470" h="572769">
                  <a:moveTo>
                    <a:pt x="331406" y="0"/>
                  </a:moveTo>
                  <a:lnTo>
                    <a:pt x="0" y="240779"/>
                  </a:lnTo>
                  <a:lnTo>
                    <a:pt x="240779" y="572185"/>
                  </a:lnTo>
                  <a:lnTo>
                    <a:pt x="331406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65195" y="2258310"/>
              <a:ext cx="6962140" cy="1515745"/>
            </a:xfrm>
            <a:custGeom>
              <a:avLst/>
              <a:gdLst/>
              <a:ahLst/>
              <a:cxnLst/>
              <a:rect l="l" t="t" r="r" b="b"/>
              <a:pathLst>
                <a:path w="6962140" h="1515745">
                  <a:moveTo>
                    <a:pt x="6925602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479397"/>
                  </a:lnTo>
                  <a:lnTo>
                    <a:pt x="2828" y="1493413"/>
                  </a:lnTo>
                  <a:lnTo>
                    <a:pt x="10544" y="1504857"/>
                  </a:lnTo>
                  <a:lnTo>
                    <a:pt x="21988" y="1512573"/>
                  </a:lnTo>
                  <a:lnTo>
                    <a:pt x="36004" y="1515402"/>
                  </a:lnTo>
                  <a:lnTo>
                    <a:pt x="6925602" y="1515402"/>
                  </a:lnTo>
                  <a:lnTo>
                    <a:pt x="6939618" y="1512573"/>
                  </a:lnTo>
                  <a:lnTo>
                    <a:pt x="6951062" y="1504857"/>
                  </a:lnTo>
                  <a:lnTo>
                    <a:pt x="6958777" y="1493413"/>
                  </a:lnTo>
                  <a:lnTo>
                    <a:pt x="6961606" y="1479397"/>
                  </a:lnTo>
                  <a:lnTo>
                    <a:pt x="6961606" y="35991"/>
                  </a:lnTo>
                  <a:lnTo>
                    <a:pt x="6958777" y="21983"/>
                  </a:lnTo>
                  <a:lnTo>
                    <a:pt x="6951062" y="10542"/>
                  </a:lnTo>
                  <a:lnTo>
                    <a:pt x="6939618" y="2828"/>
                  </a:lnTo>
                  <a:lnTo>
                    <a:pt x="6925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5195" y="2258310"/>
              <a:ext cx="6962140" cy="1515745"/>
            </a:xfrm>
            <a:custGeom>
              <a:avLst/>
              <a:gdLst/>
              <a:ahLst/>
              <a:cxnLst/>
              <a:rect l="l" t="t" r="r" b="b"/>
              <a:pathLst>
                <a:path w="6962140" h="1515745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479397"/>
                  </a:lnTo>
                  <a:lnTo>
                    <a:pt x="2828" y="1493413"/>
                  </a:lnTo>
                  <a:lnTo>
                    <a:pt x="10544" y="1504857"/>
                  </a:lnTo>
                  <a:lnTo>
                    <a:pt x="21988" y="1512573"/>
                  </a:lnTo>
                  <a:lnTo>
                    <a:pt x="36004" y="1515402"/>
                  </a:lnTo>
                  <a:lnTo>
                    <a:pt x="6925602" y="1515402"/>
                  </a:lnTo>
                  <a:lnTo>
                    <a:pt x="6939618" y="1512573"/>
                  </a:lnTo>
                  <a:lnTo>
                    <a:pt x="6951062" y="1504857"/>
                  </a:lnTo>
                  <a:lnTo>
                    <a:pt x="6958777" y="1493413"/>
                  </a:lnTo>
                  <a:lnTo>
                    <a:pt x="6961606" y="1479397"/>
                  </a:lnTo>
                  <a:lnTo>
                    <a:pt x="6961606" y="35991"/>
                  </a:lnTo>
                  <a:lnTo>
                    <a:pt x="6958777" y="21983"/>
                  </a:lnTo>
                  <a:lnTo>
                    <a:pt x="6951062" y="10542"/>
                  </a:lnTo>
                  <a:lnTo>
                    <a:pt x="6939618" y="2828"/>
                  </a:lnTo>
                  <a:lnTo>
                    <a:pt x="6925602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64583" y="2306307"/>
            <a:ext cx="43611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 marR="549275" algn="ctr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seule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association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qui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organise </a:t>
            </a:r>
            <a:r>
              <a:rPr sz="16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toute</a:t>
            </a:r>
            <a:r>
              <a:rPr sz="16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l’année,</a:t>
            </a:r>
            <a:r>
              <a:rPr sz="16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partout</a:t>
            </a:r>
            <a:r>
              <a:rPr sz="16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6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France,</a:t>
            </a:r>
            <a:endParaRPr sz="1600">
              <a:latin typeface="Century Gothic" panose="020B0502020202020204" pitchFamily="34" charset="0"/>
              <a:cs typeface="Tahoma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6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dons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achats-</a:t>
            </a:r>
            <a:r>
              <a:rPr sz="16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ventes</a:t>
            </a:r>
            <a:r>
              <a:rPr sz="16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solidaires, </a:t>
            </a:r>
            <a:r>
              <a:rPr sz="16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entre</a:t>
            </a:r>
            <a:r>
              <a:rPr sz="16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6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acteurs</a:t>
            </a:r>
            <a:r>
              <a:rPr sz="16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agricoles,</a:t>
            </a:r>
            <a:r>
              <a:rPr sz="16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agroalimentaires </a:t>
            </a:r>
            <a:r>
              <a:rPr sz="16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6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6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associations</a:t>
            </a:r>
            <a:r>
              <a:rPr sz="16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d’aide</a:t>
            </a:r>
            <a:r>
              <a:rPr sz="16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endParaRPr sz="16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995" y="5445005"/>
            <a:ext cx="2844165" cy="1764030"/>
            <a:chOff x="359995" y="5445005"/>
            <a:chExt cx="2844165" cy="1764030"/>
          </a:xfrm>
        </p:grpSpPr>
        <p:sp>
          <p:nvSpPr>
            <p:cNvPr id="12" name="object 12"/>
            <p:cNvSpPr/>
            <p:nvPr/>
          </p:nvSpPr>
          <p:spPr>
            <a:xfrm>
              <a:off x="372695" y="5457705"/>
              <a:ext cx="2818765" cy="1738630"/>
            </a:xfrm>
            <a:custGeom>
              <a:avLst/>
              <a:gdLst/>
              <a:ahLst/>
              <a:cxnLst/>
              <a:rect l="l" t="t" r="r" b="b"/>
              <a:pathLst>
                <a:path w="2818765" h="1738629">
                  <a:moveTo>
                    <a:pt x="2782608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2600"/>
                  </a:lnTo>
                  <a:lnTo>
                    <a:pt x="2828" y="1716616"/>
                  </a:lnTo>
                  <a:lnTo>
                    <a:pt x="10544" y="1728060"/>
                  </a:lnTo>
                  <a:lnTo>
                    <a:pt x="21988" y="1735775"/>
                  </a:lnTo>
                  <a:lnTo>
                    <a:pt x="36004" y="1738604"/>
                  </a:lnTo>
                  <a:lnTo>
                    <a:pt x="2782608" y="1738604"/>
                  </a:lnTo>
                  <a:lnTo>
                    <a:pt x="2796616" y="1735775"/>
                  </a:lnTo>
                  <a:lnTo>
                    <a:pt x="2808057" y="1728060"/>
                  </a:lnTo>
                  <a:lnTo>
                    <a:pt x="2815771" y="1716616"/>
                  </a:lnTo>
                  <a:lnTo>
                    <a:pt x="2818599" y="1702600"/>
                  </a:lnTo>
                  <a:lnTo>
                    <a:pt x="2818599" y="36004"/>
                  </a:lnTo>
                  <a:lnTo>
                    <a:pt x="2815771" y="21988"/>
                  </a:lnTo>
                  <a:lnTo>
                    <a:pt x="2808057" y="10544"/>
                  </a:lnTo>
                  <a:lnTo>
                    <a:pt x="2796616" y="2828"/>
                  </a:lnTo>
                  <a:lnTo>
                    <a:pt x="2782608" y="0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95" y="5457705"/>
              <a:ext cx="2818765" cy="1738630"/>
            </a:xfrm>
            <a:custGeom>
              <a:avLst/>
              <a:gdLst/>
              <a:ahLst/>
              <a:cxnLst/>
              <a:rect l="l" t="t" r="r" b="b"/>
              <a:pathLst>
                <a:path w="2818765" h="1738629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2600"/>
                  </a:lnTo>
                  <a:lnTo>
                    <a:pt x="2828" y="1716616"/>
                  </a:lnTo>
                  <a:lnTo>
                    <a:pt x="10544" y="1728060"/>
                  </a:lnTo>
                  <a:lnTo>
                    <a:pt x="21988" y="1735775"/>
                  </a:lnTo>
                  <a:lnTo>
                    <a:pt x="36004" y="1738604"/>
                  </a:lnTo>
                  <a:lnTo>
                    <a:pt x="2782608" y="1738604"/>
                  </a:lnTo>
                  <a:lnTo>
                    <a:pt x="2796616" y="1735775"/>
                  </a:lnTo>
                  <a:lnTo>
                    <a:pt x="2808057" y="1728060"/>
                  </a:lnTo>
                  <a:lnTo>
                    <a:pt x="2815771" y="1716616"/>
                  </a:lnTo>
                  <a:lnTo>
                    <a:pt x="2818599" y="1702600"/>
                  </a:lnTo>
                  <a:lnTo>
                    <a:pt x="2818599" y="36004"/>
                  </a:lnTo>
                  <a:lnTo>
                    <a:pt x="2815771" y="21988"/>
                  </a:lnTo>
                  <a:lnTo>
                    <a:pt x="2808057" y="10544"/>
                  </a:lnTo>
                  <a:lnTo>
                    <a:pt x="2796616" y="2828"/>
                  </a:lnTo>
                  <a:lnTo>
                    <a:pt x="2782608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E86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9368" y="5642405"/>
            <a:ext cx="2265680" cy="131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20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0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</a:t>
            </a:r>
            <a:r>
              <a:rPr sz="20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0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AGRICOLE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</a:t>
            </a:r>
            <a:r>
              <a:rPr sz="14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service</a:t>
            </a:r>
            <a:r>
              <a:rPr sz="14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gratuit</a:t>
            </a:r>
            <a:endParaRPr sz="1400">
              <a:latin typeface="Century Gothic" panose="020B0502020202020204" pitchFamily="34" charset="0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qui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offre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produits</a:t>
            </a:r>
            <a:r>
              <a:rPr sz="1400" b="1" spc="-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frais</a:t>
            </a:r>
            <a:endParaRPr sz="1400">
              <a:latin typeface="Century Gothic" panose="020B0502020202020204" pitchFamily="34" charset="0"/>
              <a:cs typeface="Tahoma"/>
            </a:endParaRPr>
          </a:p>
          <a:p>
            <a:pPr marL="74295" marR="66675" indent="259715">
              <a:lnSpc>
                <a:spcPct val="100000"/>
              </a:lnSpc>
            </a:pPr>
            <a:r>
              <a:rPr sz="14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personnes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en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situation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précarité</a:t>
            </a:r>
            <a:endParaRPr sz="14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67198" y="5445005"/>
            <a:ext cx="3145155" cy="1764030"/>
            <a:chOff x="3767198" y="5445005"/>
            <a:chExt cx="3145155" cy="1764030"/>
          </a:xfrm>
        </p:grpSpPr>
        <p:sp>
          <p:nvSpPr>
            <p:cNvPr id="16" name="object 16"/>
            <p:cNvSpPr/>
            <p:nvPr/>
          </p:nvSpPr>
          <p:spPr>
            <a:xfrm>
              <a:off x="3779898" y="5457705"/>
              <a:ext cx="3119755" cy="1738630"/>
            </a:xfrm>
            <a:custGeom>
              <a:avLst/>
              <a:gdLst/>
              <a:ahLst/>
              <a:cxnLst/>
              <a:rect l="l" t="t" r="r" b="b"/>
              <a:pathLst>
                <a:path w="3119754" h="1738629">
                  <a:moveTo>
                    <a:pt x="3083407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2600"/>
                  </a:lnTo>
                  <a:lnTo>
                    <a:pt x="2828" y="1716616"/>
                  </a:lnTo>
                  <a:lnTo>
                    <a:pt x="10544" y="1728060"/>
                  </a:lnTo>
                  <a:lnTo>
                    <a:pt x="21988" y="1735775"/>
                  </a:lnTo>
                  <a:lnTo>
                    <a:pt x="36004" y="1738604"/>
                  </a:lnTo>
                  <a:lnTo>
                    <a:pt x="3083407" y="1738604"/>
                  </a:lnTo>
                  <a:lnTo>
                    <a:pt x="3097416" y="1735775"/>
                  </a:lnTo>
                  <a:lnTo>
                    <a:pt x="3108856" y="1728060"/>
                  </a:lnTo>
                  <a:lnTo>
                    <a:pt x="3116570" y="1716616"/>
                  </a:lnTo>
                  <a:lnTo>
                    <a:pt x="3119399" y="1702600"/>
                  </a:lnTo>
                  <a:lnTo>
                    <a:pt x="3119399" y="36004"/>
                  </a:lnTo>
                  <a:lnTo>
                    <a:pt x="3116570" y="21988"/>
                  </a:lnTo>
                  <a:lnTo>
                    <a:pt x="3108856" y="10544"/>
                  </a:lnTo>
                  <a:lnTo>
                    <a:pt x="3097416" y="2828"/>
                  </a:lnTo>
                  <a:lnTo>
                    <a:pt x="3083407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79898" y="5457705"/>
              <a:ext cx="3119755" cy="1738630"/>
            </a:xfrm>
            <a:custGeom>
              <a:avLst/>
              <a:gdLst/>
              <a:ahLst/>
              <a:cxnLst/>
              <a:rect l="l" t="t" r="r" b="b"/>
              <a:pathLst>
                <a:path w="3119754" h="1738629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702600"/>
                  </a:lnTo>
                  <a:lnTo>
                    <a:pt x="2828" y="1716616"/>
                  </a:lnTo>
                  <a:lnTo>
                    <a:pt x="10544" y="1728060"/>
                  </a:lnTo>
                  <a:lnTo>
                    <a:pt x="21988" y="1735775"/>
                  </a:lnTo>
                  <a:lnTo>
                    <a:pt x="36004" y="1738604"/>
                  </a:lnTo>
                  <a:lnTo>
                    <a:pt x="3083407" y="1738604"/>
                  </a:lnTo>
                  <a:lnTo>
                    <a:pt x="3097416" y="1735775"/>
                  </a:lnTo>
                  <a:lnTo>
                    <a:pt x="3108856" y="1728060"/>
                  </a:lnTo>
                  <a:lnTo>
                    <a:pt x="3116570" y="1716616"/>
                  </a:lnTo>
                  <a:lnTo>
                    <a:pt x="3119399" y="1702600"/>
                  </a:lnTo>
                  <a:lnTo>
                    <a:pt x="3119399" y="36004"/>
                  </a:lnTo>
                  <a:lnTo>
                    <a:pt x="3116570" y="21988"/>
                  </a:lnTo>
                  <a:lnTo>
                    <a:pt x="3108856" y="10544"/>
                  </a:lnTo>
                  <a:lnTo>
                    <a:pt x="3097416" y="2828"/>
                  </a:lnTo>
                  <a:lnTo>
                    <a:pt x="3083407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17587" y="5520904"/>
            <a:ext cx="2248535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187325" algn="ctr">
              <a:lnSpc>
                <a:spcPct val="100000"/>
              </a:lnSpc>
              <a:spcBef>
                <a:spcPts val="100"/>
              </a:spcBef>
            </a:pPr>
            <a:r>
              <a:rPr sz="2000" b="1" spc="-10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L’ACHAT-</a:t>
            </a:r>
            <a:r>
              <a:rPr sz="2000" b="1" spc="-9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VENTE </a:t>
            </a:r>
            <a:r>
              <a:rPr sz="2000" b="1" spc="-8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810"/>
              </a:spcBef>
            </a:pP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</a:t>
            </a:r>
            <a:r>
              <a:rPr sz="14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prix</a:t>
            </a:r>
            <a:r>
              <a:rPr sz="14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400" b="1" spc="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accord</a:t>
            </a:r>
            <a:r>
              <a:rPr sz="1400" b="1" spc="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avec</a:t>
            </a:r>
            <a:r>
              <a:rPr sz="1400" b="1" spc="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vendeur</a:t>
            </a:r>
            <a:r>
              <a:rPr sz="14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4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acceptable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par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l’association</a:t>
            </a:r>
            <a:r>
              <a:rPr sz="1400" spc="-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d’aide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endParaRPr sz="14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11098" y="5457705"/>
            <a:ext cx="2818765" cy="1738630"/>
          </a:xfrm>
          <a:custGeom>
            <a:avLst/>
            <a:gdLst/>
            <a:ahLst/>
            <a:cxnLst/>
            <a:rect l="l" t="t" r="r" b="b"/>
            <a:pathLst>
              <a:path w="2818765" h="1738629">
                <a:moveTo>
                  <a:pt x="36004" y="0"/>
                </a:moveTo>
                <a:lnTo>
                  <a:pt x="21993" y="2828"/>
                </a:lnTo>
                <a:lnTo>
                  <a:pt x="10548" y="10544"/>
                </a:lnTo>
                <a:lnTo>
                  <a:pt x="2830" y="21988"/>
                </a:lnTo>
                <a:lnTo>
                  <a:pt x="0" y="36004"/>
                </a:lnTo>
                <a:lnTo>
                  <a:pt x="0" y="1702600"/>
                </a:lnTo>
                <a:lnTo>
                  <a:pt x="2830" y="1716616"/>
                </a:lnTo>
                <a:lnTo>
                  <a:pt x="10548" y="1728060"/>
                </a:lnTo>
                <a:lnTo>
                  <a:pt x="21993" y="1735775"/>
                </a:lnTo>
                <a:lnTo>
                  <a:pt x="36004" y="1738604"/>
                </a:lnTo>
                <a:lnTo>
                  <a:pt x="2782608" y="1738604"/>
                </a:lnTo>
                <a:lnTo>
                  <a:pt x="2796616" y="1735775"/>
                </a:lnTo>
                <a:lnTo>
                  <a:pt x="2808057" y="1728060"/>
                </a:lnTo>
                <a:lnTo>
                  <a:pt x="2815771" y="1716616"/>
                </a:lnTo>
                <a:lnTo>
                  <a:pt x="2818599" y="1702600"/>
                </a:lnTo>
                <a:lnTo>
                  <a:pt x="2818599" y="36004"/>
                </a:lnTo>
                <a:lnTo>
                  <a:pt x="2815771" y="21988"/>
                </a:lnTo>
                <a:lnTo>
                  <a:pt x="2808057" y="10544"/>
                </a:lnTo>
                <a:lnTo>
                  <a:pt x="2796616" y="2828"/>
                </a:lnTo>
                <a:lnTo>
                  <a:pt x="2782608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50397" y="5538905"/>
            <a:ext cx="2340610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184785" algn="ctr">
              <a:lnSpc>
                <a:spcPct val="100000"/>
              </a:lnSpc>
              <a:spcBef>
                <a:spcPts val="100"/>
              </a:spcBef>
            </a:pPr>
            <a:r>
              <a:rPr sz="20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L’ENGAGEMENT </a:t>
            </a:r>
            <a:r>
              <a:rPr sz="20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RESPONSABLE</a:t>
            </a:r>
            <a:endParaRPr sz="2000">
              <a:latin typeface="Century Gothic" panose="020B0502020202020204" pitchFamily="34" charset="0"/>
              <a:cs typeface="Tahoma"/>
            </a:endParaRPr>
          </a:p>
          <a:p>
            <a:pPr marL="309245" marR="302260" indent="49530" algn="just">
              <a:lnSpc>
                <a:spcPct val="100000"/>
              </a:lnSpc>
              <a:spcBef>
                <a:spcPts val="180"/>
              </a:spcBef>
            </a:pPr>
            <a:r>
              <a:rPr sz="14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1400" spc="1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démarche</a:t>
            </a:r>
            <a:r>
              <a:rPr sz="1400" spc="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qui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contribue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lutte </a:t>
            </a:r>
            <a:r>
              <a:rPr sz="14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contre</a:t>
            </a:r>
            <a:r>
              <a:rPr sz="14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14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gaspillage</a:t>
            </a:r>
            <a:endParaRPr sz="1400">
              <a:latin typeface="Century Gothic" panose="020B0502020202020204" pitchFamily="34" charset="0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</a:t>
            </a:r>
            <a:r>
              <a:rPr sz="14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14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précarité</a:t>
            </a:r>
            <a:r>
              <a:rPr sz="14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alimentaires</a:t>
            </a:r>
            <a:endParaRPr sz="1400"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92904" y="4422561"/>
            <a:ext cx="887730" cy="887730"/>
            <a:chOff x="8492904" y="4422561"/>
            <a:chExt cx="887730" cy="887730"/>
          </a:xfrm>
        </p:grpSpPr>
        <p:sp>
          <p:nvSpPr>
            <p:cNvPr id="22" name="object 22"/>
            <p:cNvSpPr/>
            <p:nvPr/>
          </p:nvSpPr>
          <p:spPr>
            <a:xfrm>
              <a:off x="8492904" y="4422561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572" y="0"/>
                  </a:moveTo>
                  <a:lnTo>
                    <a:pt x="395239" y="2602"/>
                  </a:lnTo>
                  <a:lnTo>
                    <a:pt x="348414" y="10230"/>
                  </a:lnTo>
                  <a:lnTo>
                    <a:pt x="303367" y="22613"/>
                  </a:lnTo>
                  <a:lnTo>
                    <a:pt x="260369" y="39479"/>
                  </a:lnTo>
                  <a:lnTo>
                    <a:pt x="219691" y="60559"/>
                  </a:lnTo>
                  <a:lnTo>
                    <a:pt x="181602" y="85582"/>
                  </a:lnTo>
                  <a:lnTo>
                    <a:pt x="146374" y="114277"/>
                  </a:lnTo>
                  <a:lnTo>
                    <a:pt x="114277" y="146374"/>
                  </a:lnTo>
                  <a:lnTo>
                    <a:pt x="85582" y="181602"/>
                  </a:lnTo>
                  <a:lnTo>
                    <a:pt x="60559" y="219691"/>
                  </a:lnTo>
                  <a:lnTo>
                    <a:pt x="39479" y="260369"/>
                  </a:lnTo>
                  <a:lnTo>
                    <a:pt x="22613" y="303367"/>
                  </a:lnTo>
                  <a:lnTo>
                    <a:pt x="10230" y="348414"/>
                  </a:lnTo>
                  <a:lnTo>
                    <a:pt x="2602" y="395239"/>
                  </a:lnTo>
                  <a:lnTo>
                    <a:pt x="0" y="443572"/>
                  </a:lnTo>
                  <a:lnTo>
                    <a:pt x="2602" y="491905"/>
                  </a:lnTo>
                  <a:lnTo>
                    <a:pt x="10230" y="538731"/>
                  </a:lnTo>
                  <a:lnTo>
                    <a:pt x="22613" y="583777"/>
                  </a:lnTo>
                  <a:lnTo>
                    <a:pt x="39479" y="626776"/>
                  </a:lnTo>
                  <a:lnTo>
                    <a:pt x="60559" y="667454"/>
                  </a:lnTo>
                  <a:lnTo>
                    <a:pt x="85582" y="705543"/>
                  </a:lnTo>
                  <a:lnTo>
                    <a:pt x="114277" y="740771"/>
                  </a:lnTo>
                  <a:lnTo>
                    <a:pt x="146374" y="772868"/>
                  </a:lnTo>
                  <a:lnTo>
                    <a:pt x="181602" y="801563"/>
                  </a:lnTo>
                  <a:lnTo>
                    <a:pt x="219691" y="826586"/>
                  </a:lnTo>
                  <a:lnTo>
                    <a:pt x="260369" y="847666"/>
                  </a:lnTo>
                  <a:lnTo>
                    <a:pt x="303367" y="864532"/>
                  </a:lnTo>
                  <a:lnTo>
                    <a:pt x="348414" y="876915"/>
                  </a:lnTo>
                  <a:lnTo>
                    <a:pt x="395239" y="884543"/>
                  </a:lnTo>
                  <a:lnTo>
                    <a:pt x="443572" y="887145"/>
                  </a:lnTo>
                  <a:lnTo>
                    <a:pt x="491905" y="884543"/>
                  </a:lnTo>
                  <a:lnTo>
                    <a:pt x="538731" y="876915"/>
                  </a:lnTo>
                  <a:lnTo>
                    <a:pt x="583777" y="864532"/>
                  </a:lnTo>
                  <a:lnTo>
                    <a:pt x="626776" y="847666"/>
                  </a:lnTo>
                  <a:lnTo>
                    <a:pt x="667454" y="826586"/>
                  </a:lnTo>
                  <a:lnTo>
                    <a:pt x="705543" y="801563"/>
                  </a:lnTo>
                  <a:lnTo>
                    <a:pt x="740771" y="772868"/>
                  </a:lnTo>
                  <a:lnTo>
                    <a:pt x="772868" y="740771"/>
                  </a:lnTo>
                  <a:lnTo>
                    <a:pt x="801563" y="705543"/>
                  </a:lnTo>
                  <a:lnTo>
                    <a:pt x="826586" y="667454"/>
                  </a:lnTo>
                  <a:lnTo>
                    <a:pt x="847666" y="626776"/>
                  </a:lnTo>
                  <a:lnTo>
                    <a:pt x="864532" y="583777"/>
                  </a:lnTo>
                  <a:lnTo>
                    <a:pt x="876915" y="538731"/>
                  </a:lnTo>
                  <a:lnTo>
                    <a:pt x="884543" y="491905"/>
                  </a:lnTo>
                  <a:lnTo>
                    <a:pt x="887145" y="443572"/>
                  </a:lnTo>
                  <a:lnTo>
                    <a:pt x="884543" y="395239"/>
                  </a:lnTo>
                  <a:lnTo>
                    <a:pt x="876915" y="348414"/>
                  </a:lnTo>
                  <a:lnTo>
                    <a:pt x="864532" y="303367"/>
                  </a:lnTo>
                  <a:lnTo>
                    <a:pt x="847666" y="260369"/>
                  </a:lnTo>
                  <a:lnTo>
                    <a:pt x="826586" y="219691"/>
                  </a:lnTo>
                  <a:lnTo>
                    <a:pt x="801563" y="181602"/>
                  </a:lnTo>
                  <a:lnTo>
                    <a:pt x="772868" y="146374"/>
                  </a:lnTo>
                  <a:lnTo>
                    <a:pt x="740771" y="114277"/>
                  </a:lnTo>
                  <a:lnTo>
                    <a:pt x="705543" y="85582"/>
                  </a:lnTo>
                  <a:lnTo>
                    <a:pt x="667454" y="60559"/>
                  </a:lnTo>
                  <a:lnTo>
                    <a:pt x="626776" y="39479"/>
                  </a:lnTo>
                  <a:lnTo>
                    <a:pt x="583777" y="22613"/>
                  </a:lnTo>
                  <a:lnTo>
                    <a:pt x="538731" y="10230"/>
                  </a:lnTo>
                  <a:lnTo>
                    <a:pt x="491905" y="2602"/>
                  </a:lnTo>
                  <a:lnTo>
                    <a:pt x="443572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30399" y="4649546"/>
              <a:ext cx="445134" cy="455930"/>
            </a:xfrm>
            <a:custGeom>
              <a:avLst/>
              <a:gdLst/>
              <a:ahLst/>
              <a:cxnLst/>
              <a:rect l="l" t="t" r="r" b="b"/>
              <a:pathLst>
                <a:path w="445134" h="455929">
                  <a:moveTo>
                    <a:pt x="444525" y="166370"/>
                  </a:moveTo>
                  <a:lnTo>
                    <a:pt x="285330" y="166370"/>
                  </a:lnTo>
                  <a:lnTo>
                    <a:pt x="285330" y="0"/>
                  </a:lnTo>
                  <a:lnTo>
                    <a:pt x="159194" y="0"/>
                  </a:lnTo>
                  <a:lnTo>
                    <a:pt x="159194" y="166370"/>
                  </a:lnTo>
                  <a:lnTo>
                    <a:pt x="0" y="166370"/>
                  </a:lnTo>
                  <a:lnTo>
                    <a:pt x="0" y="289560"/>
                  </a:lnTo>
                  <a:lnTo>
                    <a:pt x="159194" y="289560"/>
                  </a:lnTo>
                  <a:lnTo>
                    <a:pt x="159194" y="455930"/>
                  </a:lnTo>
                  <a:lnTo>
                    <a:pt x="285330" y="455930"/>
                  </a:lnTo>
                  <a:lnTo>
                    <a:pt x="285330" y="289560"/>
                  </a:lnTo>
                  <a:lnTo>
                    <a:pt x="444525" y="289560"/>
                  </a:lnTo>
                  <a:lnTo>
                    <a:pt x="444525" y="166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75" y="4076865"/>
            <a:ext cx="1460453" cy="147053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32" y="4103866"/>
            <a:ext cx="1471329" cy="141625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B2A1EA-11E3-4D59-B133-B09061DE73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295036"/>
            <a:ext cx="1666756" cy="1740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748" y="5206174"/>
            <a:ext cx="1692477" cy="1663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98" y="5206174"/>
            <a:ext cx="1692477" cy="1663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8" y="5206174"/>
            <a:ext cx="1692477" cy="166370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204141" y="1360129"/>
            <a:ext cx="6106169" cy="3380740"/>
            <a:chOff x="4204141" y="1421998"/>
            <a:chExt cx="6106169" cy="3380740"/>
          </a:xfrm>
        </p:grpSpPr>
        <p:sp>
          <p:nvSpPr>
            <p:cNvPr id="33" name="object 33"/>
            <p:cNvSpPr/>
            <p:nvPr/>
          </p:nvSpPr>
          <p:spPr>
            <a:xfrm>
              <a:off x="4204141" y="1719150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00695" y="1421998"/>
              <a:ext cx="5809615" cy="3380740"/>
            </a:xfrm>
            <a:custGeom>
              <a:avLst/>
              <a:gdLst/>
              <a:ahLst/>
              <a:cxnLst/>
              <a:rect l="l" t="t" r="r" b="b"/>
              <a:pathLst>
                <a:path w="5809615" h="3380740">
                  <a:moveTo>
                    <a:pt x="5773610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344303"/>
                  </a:lnTo>
                  <a:lnTo>
                    <a:pt x="2828" y="3358319"/>
                  </a:lnTo>
                  <a:lnTo>
                    <a:pt x="10544" y="3369764"/>
                  </a:lnTo>
                  <a:lnTo>
                    <a:pt x="21988" y="3377479"/>
                  </a:lnTo>
                  <a:lnTo>
                    <a:pt x="36004" y="3380308"/>
                  </a:lnTo>
                  <a:lnTo>
                    <a:pt x="5773610" y="3380308"/>
                  </a:lnTo>
                  <a:lnTo>
                    <a:pt x="5787619" y="3377479"/>
                  </a:lnTo>
                  <a:lnTo>
                    <a:pt x="5799059" y="3369764"/>
                  </a:lnTo>
                  <a:lnTo>
                    <a:pt x="5806773" y="3358319"/>
                  </a:lnTo>
                  <a:lnTo>
                    <a:pt x="5809602" y="3344303"/>
                  </a:lnTo>
                  <a:lnTo>
                    <a:pt x="5809602" y="35991"/>
                  </a:lnTo>
                  <a:lnTo>
                    <a:pt x="5806773" y="21983"/>
                  </a:lnTo>
                  <a:lnTo>
                    <a:pt x="5799059" y="10542"/>
                  </a:lnTo>
                  <a:lnTo>
                    <a:pt x="5787619" y="2828"/>
                  </a:lnTo>
                  <a:lnTo>
                    <a:pt x="5773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0695" y="1421998"/>
              <a:ext cx="5809615" cy="3380740"/>
            </a:xfrm>
            <a:custGeom>
              <a:avLst/>
              <a:gdLst/>
              <a:ahLst/>
              <a:cxnLst/>
              <a:rect l="l" t="t" r="r" b="b"/>
              <a:pathLst>
                <a:path w="5809615" h="338074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344303"/>
                  </a:lnTo>
                  <a:lnTo>
                    <a:pt x="2828" y="3358319"/>
                  </a:lnTo>
                  <a:lnTo>
                    <a:pt x="10544" y="3369764"/>
                  </a:lnTo>
                  <a:lnTo>
                    <a:pt x="21988" y="3377479"/>
                  </a:lnTo>
                  <a:lnTo>
                    <a:pt x="36004" y="3380308"/>
                  </a:lnTo>
                  <a:lnTo>
                    <a:pt x="5773610" y="3380308"/>
                  </a:lnTo>
                  <a:lnTo>
                    <a:pt x="5787619" y="3377479"/>
                  </a:lnTo>
                  <a:lnTo>
                    <a:pt x="5799059" y="3369764"/>
                  </a:lnTo>
                  <a:lnTo>
                    <a:pt x="5806773" y="3358319"/>
                  </a:lnTo>
                  <a:lnTo>
                    <a:pt x="5809602" y="3344303"/>
                  </a:lnTo>
                  <a:lnTo>
                    <a:pt x="5809602" y="35991"/>
                  </a:lnTo>
                  <a:lnTo>
                    <a:pt x="5806773" y="21983"/>
                  </a:lnTo>
                  <a:lnTo>
                    <a:pt x="5799059" y="10542"/>
                  </a:lnTo>
                  <a:lnTo>
                    <a:pt x="5787619" y="2828"/>
                  </a:lnTo>
                  <a:lnTo>
                    <a:pt x="5773610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90800" y="1556385"/>
            <a:ext cx="5535462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sz="3700" spc="-150" dirty="0">
                <a:solidFill>
                  <a:srgbClr val="E86E25"/>
                </a:solidFill>
                <a:latin typeface="Frenchy" panose="02000000000000000000" pitchFamily="2" charset="0"/>
                <a:cs typeface="Trebuchet MS"/>
              </a:rPr>
              <a:t>LES DONS AGRICOLES</a:t>
            </a:r>
            <a:r>
              <a:rPr lang="fr-FR" sz="3700" spc="-150" dirty="0">
                <a:solidFill>
                  <a:srgbClr val="E86E25"/>
                </a:solidFill>
                <a:latin typeface="Frenchy" panose="02000000000000000000" pitchFamily="2" charset="0"/>
                <a:cs typeface="Trebuchet MS"/>
              </a:rPr>
              <a:t> en2025</a:t>
            </a:r>
            <a:r>
              <a:rPr sz="3700" spc="-150" dirty="0">
                <a:solidFill>
                  <a:srgbClr val="E86E25"/>
                </a:solidFill>
                <a:latin typeface="Frenchy" panose="02000000000000000000" pitchFamily="2" charset="0"/>
                <a:cs typeface="Trebuchet MS"/>
              </a:rPr>
              <a:t>,</a:t>
            </a:r>
            <a:endParaRPr sz="3700" spc="-150" dirty="0">
              <a:latin typeface="Frenchy" panose="02000000000000000000" pitchFamily="2" charset="0"/>
              <a:cs typeface="Trebuchet MS"/>
            </a:endParaRPr>
          </a:p>
          <a:p>
            <a:pPr marL="12700">
              <a:lnSpc>
                <a:spcPts val="2230"/>
              </a:lnSpc>
            </a:pPr>
            <a:r>
              <a:rPr sz="2000" spc="-3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</a:t>
            </a:r>
            <a:r>
              <a:rPr sz="2000" spc="-1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4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coeur</a:t>
            </a:r>
            <a:r>
              <a:rPr sz="2000" spc="-1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2000" spc="-1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1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l’activité</a:t>
            </a:r>
            <a:r>
              <a:rPr sz="2000" spc="-1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2000" spc="-1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</a:t>
            </a:r>
            <a:endParaRPr sz="2000" dirty="0">
              <a:latin typeface="Century Gothic" panose="020B0502020202020204" pitchFamily="34" charset="0"/>
              <a:cs typeface="Verdana"/>
            </a:endParaRPr>
          </a:p>
          <a:p>
            <a:pPr marL="198755" indent="-188595">
              <a:lnSpc>
                <a:spcPct val="100000"/>
              </a:lnSpc>
              <a:spcBef>
                <a:spcPts val="860"/>
              </a:spcBef>
              <a:buClr>
                <a:srgbClr val="E86E25"/>
              </a:buClr>
              <a:buSzPct val="93333"/>
              <a:buFont typeface="Tahoma"/>
              <a:buChar char="►"/>
              <a:tabLst>
                <a:tab pos="198755" algn="l"/>
              </a:tabLst>
            </a:pPr>
            <a:r>
              <a:rPr sz="1500" spc="-2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Gérer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b="1" spc="-60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gratuitement</a:t>
            </a:r>
            <a:r>
              <a:rPr sz="1500" b="1" spc="-1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spc="-9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dons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8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8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500" spc="-10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36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Z</a:t>
            </a:r>
            <a:endParaRPr sz="1500" dirty="0">
              <a:latin typeface="Century Gothic" panose="020B0502020202020204" pitchFamily="34" charset="0"/>
              <a:cs typeface="Verdana"/>
            </a:endParaRPr>
          </a:p>
          <a:p>
            <a:pPr marL="12700" marR="5080" indent="-2540">
              <a:lnSpc>
                <a:spcPct val="100000"/>
              </a:lnSpc>
              <a:spcBef>
                <a:spcPts val="1320"/>
              </a:spcBef>
              <a:buClr>
                <a:srgbClr val="E86E25"/>
              </a:buClr>
              <a:buSzPct val="93333"/>
              <a:buFont typeface="Tahoma"/>
              <a:buChar char="►"/>
              <a:tabLst>
                <a:tab pos="198755" algn="l"/>
              </a:tabLst>
            </a:pPr>
            <a:r>
              <a:rPr sz="1500" spc="-2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</a:t>
            </a:r>
            <a:r>
              <a:rPr sz="1500" spc="-2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Répondre</a:t>
            </a:r>
            <a:r>
              <a:rPr sz="1500" spc="-12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114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500" spc="-114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b="1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1500" b="1" spc="-2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demande</a:t>
            </a:r>
            <a:r>
              <a:rPr sz="1500" b="1" spc="-2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60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croissante</a:t>
            </a:r>
            <a:r>
              <a:rPr sz="1500" b="1" spc="-3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spc="-4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500" spc="-114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associations </a:t>
            </a:r>
            <a:r>
              <a:rPr sz="1500" spc="5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d’aide</a:t>
            </a:r>
            <a:r>
              <a:rPr sz="1500" spc="-11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5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r>
              <a:rPr sz="1500" spc="-11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b="1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500" b="1" spc="-1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85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produits</a:t>
            </a:r>
            <a:r>
              <a:rPr sz="1500" b="1" spc="-1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frais</a:t>
            </a:r>
            <a:endParaRPr sz="1500" dirty="0">
              <a:latin typeface="Century Gothic" panose="020B0502020202020204" pitchFamily="34" charset="0"/>
              <a:cs typeface="Tahoma"/>
            </a:endParaRPr>
          </a:p>
          <a:p>
            <a:pPr marL="198755" indent="-188595">
              <a:lnSpc>
                <a:spcPct val="100000"/>
              </a:lnSpc>
              <a:spcBef>
                <a:spcPts val="1080"/>
              </a:spcBef>
              <a:buClr>
                <a:srgbClr val="E86E25"/>
              </a:buClr>
              <a:buSzPct val="93333"/>
              <a:buFont typeface="Tahoma"/>
              <a:buChar char="►"/>
              <a:tabLst>
                <a:tab pos="198755" algn="l"/>
              </a:tabLst>
            </a:pPr>
            <a:r>
              <a:rPr sz="1500" spc="-8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Lutter</a:t>
            </a:r>
            <a:r>
              <a:rPr sz="1500" spc="-114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contre</a:t>
            </a:r>
            <a:r>
              <a:rPr sz="1500" spc="-13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b="1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1500" b="1" spc="-2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gaspillage</a:t>
            </a:r>
            <a:r>
              <a:rPr sz="1500" b="1" spc="-2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alimentaire</a:t>
            </a:r>
            <a:endParaRPr sz="1500" dirty="0">
              <a:latin typeface="Century Gothic" panose="020B0502020202020204" pitchFamily="34" charset="0"/>
              <a:cs typeface="Tahoma"/>
            </a:endParaRPr>
          </a:p>
          <a:p>
            <a:pPr marL="927100" marR="751840" algn="just">
              <a:lnSpc>
                <a:spcPct val="100000"/>
              </a:lnSpc>
              <a:spcBef>
                <a:spcPts val="960"/>
              </a:spcBef>
            </a:pPr>
            <a:r>
              <a:rPr sz="1500" spc="-4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Organiser</a:t>
            </a:r>
            <a:r>
              <a:rPr sz="1500" spc="-9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b="1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des</a:t>
            </a:r>
            <a:r>
              <a:rPr sz="1500" b="1" spc="-4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4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rencontres</a:t>
            </a:r>
            <a:r>
              <a:rPr sz="1500" b="1" spc="-15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10" dirty="0" err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solidaires</a:t>
            </a:r>
            <a:r>
              <a:rPr sz="1500" b="1" spc="-10" dirty="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(</a:t>
            </a:r>
            <a:r>
              <a:rPr sz="1500" spc="-2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glanages</a:t>
            </a:r>
            <a:r>
              <a:rPr sz="1500" spc="-2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,</a:t>
            </a:r>
            <a:r>
              <a:rPr sz="1500" spc="-2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12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visites</a:t>
            </a:r>
            <a:r>
              <a:rPr sz="1500" spc="-1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3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d’exploitations</a:t>
            </a:r>
            <a:r>
              <a:rPr sz="1500" spc="-1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500" spc="-2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d’associations</a:t>
            </a:r>
            <a:r>
              <a:rPr sz="1500" spc="-75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65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d’aide</a:t>
            </a:r>
            <a:r>
              <a:rPr sz="1500" spc="-7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r>
              <a:rPr sz="1500" spc="-10" dirty="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)</a:t>
            </a:r>
            <a:endParaRPr sz="15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94068" y="468562"/>
            <a:ext cx="3841115" cy="433705"/>
          </a:xfrm>
          <a:custGeom>
            <a:avLst/>
            <a:gdLst/>
            <a:ahLst/>
            <a:cxnLst/>
            <a:rect l="l" t="t" r="r" b="b"/>
            <a:pathLst>
              <a:path w="3841115" h="433705">
                <a:moveTo>
                  <a:pt x="3492" y="0"/>
                </a:moveTo>
                <a:lnTo>
                  <a:pt x="0" y="400138"/>
                </a:lnTo>
                <a:lnTo>
                  <a:pt x="3837051" y="433628"/>
                </a:lnTo>
                <a:lnTo>
                  <a:pt x="3840543" y="33489"/>
                </a:lnTo>
                <a:lnTo>
                  <a:pt x="3492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68774" y="460207"/>
            <a:ext cx="915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baseline="-4629" dirty="0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3600" b="1" spc="-120" baseline="-4629" dirty="0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3600" b="1" spc="-120" baseline="-4629" dirty="0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r>
              <a:rPr sz="3600" b="1" spc="-135" baseline="-4629" dirty="0">
                <a:solidFill>
                  <a:srgbClr val="EC9522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De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la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cagette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140" dirty="0">
                <a:latin typeface="Tahoma"/>
                <a:cs typeface="Tahoma"/>
              </a:rPr>
              <a:t>à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la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95" dirty="0">
                <a:latin typeface="Tahoma"/>
                <a:cs typeface="Tahoma"/>
              </a:rPr>
              <a:t>livraison,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il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n’y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140" dirty="0">
                <a:latin typeface="Tahoma"/>
                <a:cs typeface="Tahoma"/>
              </a:rPr>
              <a:t>a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pas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85" dirty="0">
                <a:latin typeface="Tahoma"/>
                <a:cs typeface="Tahoma"/>
              </a:rPr>
              <a:t>de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25" dirty="0">
                <a:latin typeface="Tahoma"/>
                <a:cs typeface="Tahoma"/>
              </a:rPr>
              <a:t>petits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dons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3600" b="1" spc="-37" baseline="-4629" dirty="0">
                <a:solidFill>
                  <a:srgbClr val="E65925"/>
                </a:solidFill>
                <a:latin typeface="Tahoma"/>
                <a:cs typeface="Tahoma"/>
              </a:rPr>
              <a:t>•</a:t>
            </a:r>
            <a:r>
              <a:rPr sz="3600" b="1" spc="-37" baseline="-4629" dirty="0">
                <a:solidFill>
                  <a:srgbClr val="E86E25"/>
                </a:solidFill>
                <a:latin typeface="Tahoma"/>
                <a:cs typeface="Tahoma"/>
              </a:rPr>
              <a:t>•</a:t>
            </a:r>
            <a:r>
              <a:rPr sz="3600" b="1" spc="-37" baseline="-4629" dirty="0">
                <a:solidFill>
                  <a:srgbClr val="EC9522"/>
                </a:solidFill>
                <a:latin typeface="Tahoma"/>
                <a:cs typeface="Tahoma"/>
              </a:rPr>
              <a:t>•</a:t>
            </a:r>
            <a:endParaRPr sz="3600" baseline="-4629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2353" y="5620635"/>
            <a:ext cx="1211744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>
                <a:solidFill>
                  <a:srgbClr val="231F20"/>
                </a:solidFill>
                <a:latin typeface="Tahoma"/>
                <a:cs typeface="Tahoma"/>
              </a:rPr>
              <a:t>475</a:t>
            </a:r>
            <a:endParaRPr sz="230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sz="1100" spc="-10">
                <a:solidFill>
                  <a:srgbClr val="231F20"/>
                </a:solidFill>
                <a:latin typeface="Verdana"/>
                <a:cs typeface="Verdana"/>
              </a:rPr>
              <a:t>TONNES</a:t>
            </a:r>
            <a:endParaRPr sz="110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45">
                <a:solidFill>
                  <a:srgbClr val="231F20"/>
                </a:solidFill>
                <a:latin typeface="Verdana"/>
                <a:cs typeface="Verdana"/>
              </a:rPr>
              <a:t>PRODUITS </a:t>
            </a:r>
            <a:r>
              <a:rPr sz="1100" spc="-60">
                <a:solidFill>
                  <a:srgbClr val="231F20"/>
                </a:solidFill>
                <a:latin typeface="Verdana"/>
                <a:cs typeface="Verdana"/>
              </a:rPr>
              <a:t>DONNÉS</a:t>
            </a:r>
            <a:r>
              <a:rPr sz="11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fr-FR" sz="1100" spc="-20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6298" y="5661989"/>
            <a:ext cx="888365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00">
                <a:solidFill>
                  <a:srgbClr val="231F20"/>
                </a:solidFill>
                <a:latin typeface="Tahoma"/>
                <a:cs typeface="Tahoma"/>
              </a:rPr>
              <a:t>96%</a:t>
            </a:r>
          </a:p>
          <a:p>
            <a:pPr algn="ctr">
              <a:lnSpc>
                <a:spcPts val="1200"/>
              </a:lnSpc>
            </a:pP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PRODUITS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spc="-10">
                <a:solidFill>
                  <a:srgbClr val="231F20"/>
                </a:solidFill>
                <a:latin typeface="Verdana"/>
                <a:cs typeface="Verdana"/>
              </a:rPr>
              <a:t>FRAIS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00547" y="4022999"/>
            <a:ext cx="383540" cy="400685"/>
            <a:chOff x="5200547" y="4022999"/>
            <a:chExt cx="383540" cy="400685"/>
          </a:xfrm>
        </p:grpSpPr>
        <p:sp>
          <p:nvSpPr>
            <p:cNvPr id="42" name="object 42"/>
            <p:cNvSpPr/>
            <p:nvPr/>
          </p:nvSpPr>
          <p:spPr>
            <a:xfrm>
              <a:off x="5200547" y="4022999"/>
              <a:ext cx="383540" cy="400685"/>
            </a:xfrm>
            <a:custGeom>
              <a:avLst/>
              <a:gdLst/>
              <a:ahLst/>
              <a:cxnLst/>
              <a:rect l="l" t="t" r="r" b="b"/>
              <a:pathLst>
                <a:path w="383539" h="400685">
                  <a:moveTo>
                    <a:pt x="191579" y="0"/>
                  </a:moveTo>
                  <a:lnTo>
                    <a:pt x="147652" y="5284"/>
                  </a:lnTo>
                  <a:lnTo>
                    <a:pt x="107328" y="20337"/>
                  </a:lnTo>
                  <a:lnTo>
                    <a:pt x="71757" y="43958"/>
                  </a:lnTo>
                  <a:lnTo>
                    <a:pt x="42088" y="74944"/>
                  </a:lnTo>
                  <a:lnTo>
                    <a:pt x="19472" y="112096"/>
                  </a:lnTo>
                  <a:lnTo>
                    <a:pt x="5059" y="154211"/>
                  </a:lnTo>
                  <a:lnTo>
                    <a:pt x="0" y="200088"/>
                  </a:lnTo>
                  <a:lnTo>
                    <a:pt x="5059" y="245965"/>
                  </a:lnTo>
                  <a:lnTo>
                    <a:pt x="19472" y="288078"/>
                  </a:lnTo>
                  <a:lnTo>
                    <a:pt x="42088" y="325227"/>
                  </a:lnTo>
                  <a:lnTo>
                    <a:pt x="71757" y="356211"/>
                  </a:lnTo>
                  <a:lnTo>
                    <a:pt x="107328" y="379829"/>
                  </a:lnTo>
                  <a:lnTo>
                    <a:pt x="147652" y="394880"/>
                  </a:lnTo>
                  <a:lnTo>
                    <a:pt x="191579" y="400164"/>
                  </a:lnTo>
                  <a:lnTo>
                    <a:pt x="235506" y="394880"/>
                  </a:lnTo>
                  <a:lnTo>
                    <a:pt x="275830" y="379829"/>
                  </a:lnTo>
                  <a:lnTo>
                    <a:pt x="311401" y="356211"/>
                  </a:lnTo>
                  <a:lnTo>
                    <a:pt x="341070" y="325227"/>
                  </a:lnTo>
                  <a:lnTo>
                    <a:pt x="363686" y="288078"/>
                  </a:lnTo>
                  <a:lnTo>
                    <a:pt x="378099" y="245965"/>
                  </a:lnTo>
                  <a:lnTo>
                    <a:pt x="383158" y="200088"/>
                  </a:lnTo>
                  <a:lnTo>
                    <a:pt x="378099" y="154211"/>
                  </a:lnTo>
                  <a:lnTo>
                    <a:pt x="363686" y="112096"/>
                  </a:lnTo>
                  <a:lnTo>
                    <a:pt x="341070" y="74944"/>
                  </a:lnTo>
                  <a:lnTo>
                    <a:pt x="311401" y="43958"/>
                  </a:lnTo>
                  <a:lnTo>
                    <a:pt x="275830" y="20337"/>
                  </a:lnTo>
                  <a:lnTo>
                    <a:pt x="235506" y="5284"/>
                  </a:lnTo>
                  <a:lnTo>
                    <a:pt x="191579" y="0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1455" y="4125302"/>
              <a:ext cx="192405" cy="205740"/>
            </a:xfrm>
            <a:custGeom>
              <a:avLst/>
              <a:gdLst/>
              <a:ahLst/>
              <a:cxnLst/>
              <a:rect l="l" t="t" r="r" b="b"/>
              <a:pathLst>
                <a:path w="192404" h="205739">
                  <a:moveTo>
                    <a:pt x="191985" y="74930"/>
                  </a:moveTo>
                  <a:lnTo>
                    <a:pt x="123240" y="74930"/>
                  </a:lnTo>
                  <a:lnTo>
                    <a:pt x="123240" y="0"/>
                  </a:lnTo>
                  <a:lnTo>
                    <a:pt x="68757" y="0"/>
                  </a:lnTo>
                  <a:lnTo>
                    <a:pt x="68757" y="74930"/>
                  </a:lnTo>
                  <a:lnTo>
                    <a:pt x="0" y="74930"/>
                  </a:lnTo>
                  <a:lnTo>
                    <a:pt x="0" y="130810"/>
                  </a:lnTo>
                  <a:lnTo>
                    <a:pt x="68757" y="130810"/>
                  </a:lnTo>
                  <a:lnTo>
                    <a:pt x="68757" y="205740"/>
                  </a:lnTo>
                  <a:lnTo>
                    <a:pt x="123240" y="205740"/>
                  </a:lnTo>
                  <a:lnTo>
                    <a:pt x="123240" y="130810"/>
                  </a:lnTo>
                  <a:lnTo>
                    <a:pt x="191985" y="130810"/>
                  </a:lnTo>
                  <a:lnTo>
                    <a:pt x="191985" y="74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 rot="17400000">
            <a:off x="3041260" y="5648781"/>
            <a:ext cx="1408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4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 rot="17520000">
            <a:off x="3062990" y="5598489"/>
            <a:ext cx="1347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35">
                <a:solidFill>
                  <a:srgbClr val="231F20"/>
                </a:solidFill>
                <a:latin typeface="Verdana"/>
                <a:cs typeface="Verdana"/>
              </a:rPr>
              <a:t>’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 rot="17820000">
            <a:off x="3081738" y="553793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é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 rot="18240000">
            <a:off x="3124829" y="5460120"/>
            <a:ext cx="15538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 rot="18540000">
            <a:off x="3177774" y="5389696"/>
            <a:ext cx="1490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8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 rot="18720000">
            <a:off x="3221862" y="5348839"/>
            <a:ext cx="1297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14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 rot="19020000">
            <a:off x="3249019" y="5311897"/>
            <a:ext cx="1468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6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 rot="19260000">
            <a:off x="3305779" y="5257228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2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 rot="19500000">
            <a:off x="3365535" y="5221221"/>
            <a:ext cx="1296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3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 rot="19800000">
            <a:off x="3402074" y="5190028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 rot="20040000">
            <a:off x="3476847" y="5150018"/>
            <a:ext cx="1494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7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 rot="20340000">
            <a:off x="3542112" y="5124565"/>
            <a:ext cx="13497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9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 rot="20760000">
            <a:off x="3632526" y="5091914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 rot="21120000">
            <a:off x="3720818" y="5074238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42698" y="5638195"/>
            <a:ext cx="1202540" cy="861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25">
                <a:solidFill>
                  <a:srgbClr val="231F20"/>
                </a:solidFill>
                <a:latin typeface="Tahoma"/>
                <a:cs typeface="Tahoma"/>
              </a:rPr>
              <a:t>950  </a:t>
            </a:r>
          </a:p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sz="1100" spc="-10">
                <a:solidFill>
                  <a:srgbClr val="231F20"/>
                </a:solidFill>
                <a:latin typeface="Verdana"/>
                <a:cs typeface="Verdana"/>
              </a:rPr>
              <a:t>MILL</a:t>
            </a:r>
            <a:r>
              <a:rPr lang="fr-FR" sz="1100" spc="-1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 REPAS </a:t>
            </a:r>
            <a:r>
              <a:rPr lang="fr-FR" sz="1100" spc="-20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95" y="5225371"/>
            <a:ext cx="1692477" cy="166370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 rot="17400000">
            <a:off x="8195853" y="5667980"/>
            <a:ext cx="1408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4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 rot="17520000">
            <a:off x="8217583" y="5617687"/>
            <a:ext cx="1347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35">
                <a:solidFill>
                  <a:srgbClr val="231F20"/>
                </a:solidFill>
                <a:latin typeface="Verdana"/>
                <a:cs typeface="Verdana"/>
              </a:rPr>
              <a:t>’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 rot="17820000">
            <a:off x="8236332" y="5557135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é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 rot="18240000">
            <a:off x="8279423" y="5479319"/>
            <a:ext cx="15538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 rot="18540000">
            <a:off x="8332367" y="5408894"/>
            <a:ext cx="1490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8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8720000">
            <a:off x="8376456" y="5368038"/>
            <a:ext cx="1297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14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9020000">
            <a:off x="8403614" y="5331097"/>
            <a:ext cx="1468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6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19260000">
            <a:off x="8460374" y="5276427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2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19500000">
            <a:off x="8520130" y="5240420"/>
            <a:ext cx="1296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3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19800000">
            <a:off x="8556667" y="520922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0040000">
            <a:off x="8631442" y="5169217"/>
            <a:ext cx="1494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7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 rot="20340000">
            <a:off x="8696707" y="5143763"/>
            <a:ext cx="13497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9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 rot="20760000">
            <a:off x="8787120" y="5111112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 rot="21120000">
            <a:off x="8875412" y="509343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97292" y="5644902"/>
            <a:ext cx="12007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>
                <a:solidFill>
                  <a:srgbClr val="231F20"/>
                </a:solidFill>
                <a:latin typeface="Tahoma"/>
                <a:cs typeface="Tahoma"/>
              </a:rPr>
              <a:t>422</a:t>
            </a:r>
            <a:endParaRPr sz="230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sz="1100" spc="-85">
                <a:solidFill>
                  <a:srgbClr val="231F20"/>
                </a:solidFill>
                <a:latin typeface="Verdana"/>
                <a:cs typeface="Verdana"/>
              </a:rPr>
              <a:t>TONNES</a:t>
            </a:r>
            <a:r>
              <a:rPr sz="11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25">
                <a:solidFill>
                  <a:srgbClr val="231F20"/>
                </a:solidFill>
                <a:latin typeface="Verdana"/>
                <a:cs typeface="Verdana"/>
              </a:rPr>
              <a:t>CO</a:t>
            </a:r>
            <a:r>
              <a:rPr sz="975" spc="-37" baseline="-29914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endParaRPr sz="975" baseline="-29914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>
                <a:solidFill>
                  <a:srgbClr val="231F20"/>
                </a:solidFill>
                <a:latin typeface="Verdana"/>
                <a:cs typeface="Verdana"/>
              </a:rPr>
              <a:t>NON</a:t>
            </a:r>
            <a:r>
              <a:rPr sz="11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40">
                <a:solidFill>
                  <a:srgbClr val="231F20"/>
                </a:solidFill>
                <a:latin typeface="Verdana"/>
                <a:cs typeface="Verdana"/>
              </a:rPr>
              <a:t>GASPILLÉES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fr-FR" sz="1100" spc="-85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75" name="Image 74" descr="Une image contenant texte, cercle, Police, Graphique&#10;&#10;Description générée automatiquement">
            <a:extLst>
              <a:ext uri="{FF2B5EF4-FFF2-40B4-BE49-F238E27FC236}">
                <a16:creationId xmlns:a16="http://schemas.microsoft.com/office/drawing/2014/main" id="{5E14944E-BA3B-CBB2-9F58-CAF90941B9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0" y="1287607"/>
            <a:ext cx="3517178" cy="3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ject 4">
            <a:extLst>
              <a:ext uri="{FF2B5EF4-FFF2-40B4-BE49-F238E27FC236}">
                <a16:creationId xmlns:a16="http://schemas.microsoft.com/office/drawing/2014/main" id="{54B98213-CD97-4CD5-BD48-3D080233AD4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560" y="3141497"/>
            <a:ext cx="1692477" cy="16637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748" y="5206174"/>
            <a:ext cx="1692477" cy="1663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98" y="5206174"/>
            <a:ext cx="1692477" cy="1663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8" y="5206174"/>
            <a:ext cx="1692477" cy="166370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624878" y="1233425"/>
            <a:ext cx="6106169" cy="1663700"/>
            <a:chOff x="4204141" y="1421998"/>
            <a:chExt cx="6106169" cy="3380740"/>
          </a:xfrm>
        </p:grpSpPr>
        <p:sp>
          <p:nvSpPr>
            <p:cNvPr id="33" name="object 33"/>
            <p:cNvSpPr/>
            <p:nvPr/>
          </p:nvSpPr>
          <p:spPr>
            <a:xfrm>
              <a:off x="4204141" y="1719150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00695" y="1421998"/>
              <a:ext cx="5809615" cy="3380740"/>
            </a:xfrm>
            <a:custGeom>
              <a:avLst/>
              <a:gdLst/>
              <a:ahLst/>
              <a:cxnLst/>
              <a:rect l="l" t="t" r="r" b="b"/>
              <a:pathLst>
                <a:path w="5809615" h="3380740">
                  <a:moveTo>
                    <a:pt x="5773610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344303"/>
                  </a:lnTo>
                  <a:lnTo>
                    <a:pt x="2828" y="3358319"/>
                  </a:lnTo>
                  <a:lnTo>
                    <a:pt x="10544" y="3369764"/>
                  </a:lnTo>
                  <a:lnTo>
                    <a:pt x="21988" y="3377479"/>
                  </a:lnTo>
                  <a:lnTo>
                    <a:pt x="36004" y="3380308"/>
                  </a:lnTo>
                  <a:lnTo>
                    <a:pt x="5773610" y="3380308"/>
                  </a:lnTo>
                  <a:lnTo>
                    <a:pt x="5787619" y="3377479"/>
                  </a:lnTo>
                  <a:lnTo>
                    <a:pt x="5799059" y="3369764"/>
                  </a:lnTo>
                  <a:lnTo>
                    <a:pt x="5806773" y="3358319"/>
                  </a:lnTo>
                  <a:lnTo>
                    <a:pt x="5809602" y="3344303"/>
                  </a:lnTo>
                  <a:lnTo>
                    <a:pt x="5809602" y="35991"/>
                  </a:lnTo>
                  <a:lnTo>
                    <a:pt x="5806773" y="21983"/>
                  </a:lnTo>
                  <a:lnTo>
                    <a:pt x="5799059" y="10542"/>
                  </a:lnTo>
                  <a:lnTo>
                    <a:pt x="5787619" y="2828"/>
                  </a:lnTo>
                  <a:lnTo>
                    <a:pt x="5773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0695" y="1421998"/>
              <a:ext cx="5809615" cy="3380740"/>
            </a:xfrm>
            <a:custGeom>
              <a:avLst/>
              <a:gdLst/>
              <a:ahLst/>
              <a:cxnLst/>
              <a:rect l="l" t="t" r="r" b="b"/>
              <a:pathLst>
                <a:path w="5809615" h="338074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344303"/>
                  </a:lnTo>
                  <a:lnTo>
                    <a:pt x="2828" y="3358319"/>
                  </a:lnTo>
                  <a:lnTo>
                    <a:pt x="10544" y="3369764"/>
                  </a:lnTo>
                  <a:lnTo>
                    <a:pt x="21988" y="3377479"/>
                  </a:lnTo>
                  <a:lnTo>
                    <a:pt x="36004" y="3380308"/>
                  </a:lnTo>
                  <a:lnTo>
                    <a:pt x="5773610" y="3380308"/>
                  </a:lnTo>
                  <a:lnTo>
                    <a:pt x="5787619" y="3377479"/>
                  </a:lnTo>
                  <a:lnTo>
                    <a:pt x="5799059" y="3369764"/>
                  </a:lnTo>
                  <a:lnTo>
                    <a:pt x="5806773" y="3358319"/>
                  </a:lnTo>
                  <a:lnTo>
                    <a:pt x="5809602" y="3344303"/>
                  </a:lnTo>
                  <a:lnTo>
                    <a:pt x="5809602" y="35991"/>
                  </a:lnTo>
                  <a:lnTo>
                    <a:pt x="5806773" y="21983"/>
                  </a:lnTo>
                  <a:lnTo>
                    <a:pt x="5799059" y="10542"/>
                  </a:lnTo>
                  <a:lnTo>
                    <a:pt x="5787619" y="2828"/>
                  </a:lnTo>
                  <a:lnTo>
                    <a:pt x="5773610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317500" y="1503221"/>
            <a:ext cx="545656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sz="3700" spc="-150" dirty="0">
                <a:solidFill>
                  <a:srgbClr val="E86E25"/>
                </a:solidFill>
                <a:latin typeface="Frenchy" panose="02000000000000000000" pitchFamily="2" charset="0"/>
                <a:cs typeface="Trebuchet MS"/>
              </a:rPr>
              <a:t>LES DONS AGRICOLES</a:t>
            </a:r>
            <a:r>
              <a:rPr lang="fr-FR" sz="3700" spc="-150" dirty="0">
                <a:solidFill>
                  <a:srgbClr val="E86E25"/>
                </a:solidFill>
                <a:latin typeface="Frenchy" panose="02000000000000000000" pitchFamily="2" charset="0"/>
                <a:cs typeface="Trebuchet MS"/>
              </a:rPr>
              <a:t> dans le Tarn-et-Garonne (82) en 2025</a:t>
            </a:r>
            <a:endParaRPr sz="3700" spc="-150" dirty="0">
              <a:latin typeface="Frenchy" panose="02000000000000000000" pitchFamily="2" charset="0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04823" y="3677229"/>
            <a:ext cx="1211744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 dirty="0">
                <a:solidFill>
                  <a:srgbClr val="231F20"/>
                </a:solidFill>
                <a:latin typeface="Tahoma"/>
                <a:cs typeface="Tahoma"/>
              </a:rPr>
              <a:t>364</a:t>
            </a:r>
            <a:endParaRPr sz="2300" dirty="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lang="fr-FR" sz="1100" spc="-45" dirty="0">
                <a:solidFill>
                  <a:srgbClr val="231F20"/>
                </a:solidFill>
                <a:latin typeface="Verdana"/>
                <a:cs typeface="Verdana"/>
              </a:rPr>
              <a:t>DONS EN </a:t>
            </a:r>
            <a:r>
              <a:rPr lang="fr-FR" sz="1100" spc="-20" dirty="0">
                <a:solidFill>
                  <a:srgbClr val="231F20"/>
                </a:solidFill>
                <a:latin typeface="Verdana"/>
                <a:cs typeface="Verdana"/>
              </a:rPr>
              <a:t>2025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6298" y="5661989"/>
            <a:ext cx="888365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00">
                <a:solidFill>
                  <a:srgbClr val="231F20"/>
                </a:solidFill>
                <a:latin typeface="Tahoma"/>
                <a:cs typeface="Tahoma"/>
              </a:rPr>
              <a:t>96%</a:t>
            </a:r>
          </a:p>
          <a:p>
            <a:pPr algn="ctr">
              <a:lnSpc>
                <a:spcPts val="1200"/>
              </a:lnSpc>
            </a:pP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PRODUITS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spc="-10">
                <a:solidFill>
                  <a:srgbClr val="231F20"/>
                </a:solidFill>
                <a:latin typeface="Verdana"/>
                <a:cs typeface="Verdana"/>
              </a:rPr>
              <a:t>FRAIS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 rot="17400000">
            <a:off x="3041260" y="5648781"/>
            <a:ext cx="1408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4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 rot="17520000">
            <a:off x="3062990" y="5598489"/>
            <a:ext cx="1347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35">
                <a:solidFill>
                  <a:srgbClr val="231F20"/>
                </a:solidFill>
                <a:latin typeface="Verdana"/>
                <a:cs typeface="Verdana"/>
              </a:rPr>
              <a:t>’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 rot="17820000">
            <a:off x="3081738" y="553793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é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 rot="18240000">
            <a:off x="3124829" y="5460120"/>
            <a:ext cx="15538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 rot="18540000">
            <a:off x="3177774" y="5389696"/>
            <a:ext cx="1490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8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 rot="18720000">
            <a:off x="3221862" y="5348839"/>
            <a:ext cx="1297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14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 rot="19020000">
            <a:off x="3249019" y="5311897"/>
            <a:ext cx="1468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6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 rot="19260000">
            <a:off x="3305779" y="5257228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2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 rot="19500000">
            <a:off x="3365535" y="5221221"/>
            <a:ext cx="1296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3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 rot="19800000">
            <a:off x="3402074" y="5190028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 rot="20040000">
            <a:off x="3476847" y="5150018"/>
            <a:ext cx="1494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7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 rot="20340000">
            <a:off x="3542112" y="5124565"/>
            <a:ext cx="13497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9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 rot="20760000">
            <a:off x="3632526" y="5091914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 rot="21120000">
            <a:off x="3720818" y="5074238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42698" y="5638195"/>
            <a:ext cx="1202540" cy="861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25">
                <a:solidFill>
                  <a:srgbClr val="231F20"/>
                </a:solidFill>
                <a:latin typeface="Tahoma"/>
                <a:cs typeface="Tahoma"/>
              </a:rPr>
              <a:t>950  </a:t>
            </a:r>
          </a:p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sz="1100" spc="-10">
                <a:solidFill>
                  <a:srgbClr val="231F20"/>
                </a:solidFill>
                <a:latin typeface="Verdana"/>
                <a:cs typeface="Verdana"/>
              </a:rPr>
              <a:t>MILL</a:t>
            </a:r>
            <a:r>
              <a:rPr lang="fr-FR" sz="1100" spc="-1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spc="-80">
                <a:solidFill>
                  <a:srgbClr val="231F20"/>
                </a:solidFill>
                <a:latin typeface="Verdana"/>
                <a:cs typeface="Verdana"/>
              </a:rPr>
              <a:t> REPAS </a:t>
            </a:r>
            <a:r>
              <a:rPr lang="fr-FR" sz="1100" spc="-20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95" y="5225371"/>
            <a:ext cx="1692477" cy="166370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 rot="17400000">
            <a:off x="8195853" y="5667980"/>
            <a:ext cx="14087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4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 rot="17520000">
            <a:off x="8217583" y="5617687"/>
            <a:ext cx="1347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35">
                <a:solidFill>
                  <a:srgbClr val="231F20"/>
                </a:solidFill>
                <a:latin typeface="Verdana"/>
                <a:cs typeface="Verdana"/>
              </a:rPr>
              <a:t>’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 rot="17820000">
            <a:off x="8236332" y="5557135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é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 rot="18240000">
            <a:off x="8279423" y="5479319"/>
            <a:ext cx="15538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 rot="18540000">
            <a:off x="8332367" y="5408894"/>
            <a:ext cx="1490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8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8720000">
            <a:off x="8376456" y="5368038"/>
            <a:ext cx="1297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14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9020000">
            <a:off x="8403614" y="5331097"/>
            <a:ext cx="1468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6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19260000">
            <a:off x="8460374" y="5276427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2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19500000">
            <a:off x="8520130" y="5240420"/>
            <a:ext cx="1296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13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19800000">
            <a:off x="8556667" y="520922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0040000">
            <a:off x="8631442" y="5169217"/>
            <a:ext cx="14942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7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 rot="20340000">
            <a:off x="8696707" y="5143763"/>
            <a:ext cx="13497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9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 rot="20760000">
            <a:off x="8787120" y="5111112"/>
            <a:ext cx="15502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5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 rot="21120000">
            <a:off x="8875412" y="5093437"/>
            <a:ext cx="15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-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97292" y="5644902"/>
            <a:ext cx="12007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 dirty="0">
                <a:solidFill>
                  <a:srgbClr val="231F20"/>
                </a:solidFill>
                <a:latin typeface="Tahoma"/>
                <a:cs typeface="Tahoma"/>
              </a:rPr>
              <a:t>422</a:t>
            </a:r>
            <a:endParaRPr sz="2300" dirty="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sz="1100" spc="-85" dirty="0">
                <a:solidFill>
                  <a:srgbClr val="231F20"/>
                </a:solidFill>
                <a:latin typeface="Verdana"/>
                <a:cs typeface="Verdana"/>
              </a:rPr>
              <a:t>TONNES</a:t>
            </a:r>
            <a:r>
              <a:rPr sz="11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Verdana"/>
                <a:cs typeface="Verdana"/>
              </a:rPr>
              <a:t>CO</a:t>
            </a:r>
            <a:r>
              <a:rPr sz="975" spc="-37" baseline="-29914" dirty="0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endParaRPr sz="975" baseline="-29914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Verdana"/>
                <a:cs typeface="Verdana"/>
              </a:rPr>
              <a:t>NON</a:t>
            </a:r>
            <a:r>
              <a:rPr sz="11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Verdana"/>
                <a:cs typeface="Verdana"/>
              </a:rPr>
              <a:t>GASPILLÉES</a:t>
            </a:r>
            <a:endParaRPr sz="11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fr-FR" sz="1100" spc="-85" dirty="0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75" name="Image 74" descr="Une image contenant texte, cercle, Police, Graphique&#10;&#10;Description générée automatiquement">
            <a:extLst>
              <a:ext uri="{FF2B5EF4-FFF2-40B4-BE49-F238E27FC236}">
                <a16:creationId xmlns:a16="http://schemas.microsoft.com/office/drawing/2014/main" id="{5E14944E-BA3B-CBB2-9F58-CAF90941B9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4" y="980919"/>
            <a:ext cx="1960090" cy="1960090"/>
          </a:xfrm>
          <a:prstGeom prst="rect">
            <a:avLst/>
          </a:prstGeom>
        </p:spPr>
      </p:pic>
      <p:sp>
        <p:nvSpPr>
          <p:cNvPr id="77" name="object 39">
            <a:extLst>
              <a:ext uri="{FF2B5EF4-FFF2-40B4-BE49-F238E27FC236}">
                <a16:creationId xmlns:a16="http://schemas.microsoft.com/office/drawing/2014/main" id="{5C15B1B7-7076-42C1-BD37-DF0E7E8F4AF7}"/>
              </a:ext>
            </a:extLst>
          </p:cNvPr>
          <p:cNvSpPr txBox="1"/>
          <p:nvPr/>
        </p:nvSpPr>
        <p:spPr>
          <a:xfrm>
            <a:off x="747679" y="5661989"/>
            <a:ext cx="1211744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 dirty="0">
                <a:solidFill>
                  <a:srgbClr val="231F20"/>
                </a:solidFill>
                <a:latin typeface="Tahoma"/>
                <a:cs typeface="Tahoma"/>
              </a:rPr>
              <a:t>475</a:t>
            </a:r>
            <a:endParaRPr sz="2300" dirty="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sz="1100" spc="-10" dirty="0">
                <a:solidFill>
                  <a:srgbClr val="231F20"/>
                </a:solidFill>
                <a:latin typeface="Verdana"/>
                <a:cs typeface="Verdana"/>
              </a:rPr>
              <a:t>TONNES</a:t>
            </a:r>
            <a:endParaRPr sz="1100" dirty="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100" spc="-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1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Verdana"/>
                <a:cs typeface="Verdana"/>
              </a:rPr>
              <a:t>PRODUITS 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DONNÉS</a:t>
            </a:r>
            <a:r>
              <a:rPr sz="11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fr-FR" sz="1100" spc="-20" dirty="0">
                <a:solidFill>
                  <a:srgbClr val="231F20"/>
                </a:solidFill>
                <a:latin typeface="Verdana"/>
                <a:cs typeface="Verdana"/>
              </a:rPr>
              <a:t>EN 2025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78" name="object 4">
            <a:extLst>
              <a:ext uri="{FF2B5EF4-FFF2-40B4-BE49-F238E27FC236}">
                <a16:creationId xmlns:a16="http://schemas.microsoft.com/office/drawing/2014/main" id="{8BB95A0A-7BDD-4F15-97BB-AF465FBAFD2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67" y="3162748"/>
            <a:ext cx="1692477" cy="1663700"/>
          </a:xfrm>
          <a:prstGeom prst="rect">
            <a:avLst/>
          </a:prstGeom>
        </p:spPr>
      </p:pic>
      <p:sp>
        <p:nvSpPr>
          <p:cNvPr id="79" name="object 39">
            <a:extLst>
              <a:ext uri="{FF2B5EF4-FFF2-40B4-BE49-F238E27FC236}">
                <a16:creationId xmlns:a16="http://schemas.microsoft.com/office/drawing/2014/main" id="{67412BB8-A963-4485-84E2-09378359312F}"/>
              </a:ext>
            </a:extLst>
          </p:cNvPr>
          <p:cNvSpPr txBox="1"/>
          <p:nvPr/>
        </p:nvSpPr>
        <p:spPr>
          <a:xfrm>
            <a:off x="4696222" y="3610362"/>
            <a:ext cx="1211744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 dirty="0">
                <a:solidFill>
                  <a:srgbClr val="231F20"/>
                </a:solidFill>
                <a:latin typeface="Tahoma"/>
                <a:cs typeface="Tahoma"/>
              </a:rPr>
              <a:t>23</a:t>
            </a:r>
            <a:endParaRPr sz="2300" dirty="0">
              <a:latin typeface="Tahoma"/>
              <a:cs typeface="Tahoma"/>
            </a:endParaRPr>
          </a:p>
          <a:p>
            <a:pPr algn="ctr">
              <a:lnSpc>
                <a:spcPts val="1200"/>
              </a:lnSpc>
            </a:pPr>
            <a:r>
              <a:rPr lang="fr-FR" sz="1100" spc="-10" dirty="0">
                <a:solidFill>
                  <a:srgbClr val="231F20"/>
                </a:solidFill>
                <a:latin typeface="Verdana"/>
                <a:cs typeface="Verdana"/>
              </a:rPr>
              <a:t>DONATEURS EN </a:t>
            </a:r>
            <a:r>
              <a:rPr lang="fr-FR" sz="11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fr-FR" sz="1100" spc="-20" dirty="0">
                <a:solidFill>
                  <a:srgbClr val="231F20"/>
                </a:solidFill>
                <a:latin typeface="Verdana"/>
                <a:cs typeface="Verdana"/>
              </a:rPr>
              <a:t>2025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80" name="object 4">
            <a:extLst>
              <a:ext uri="{FF2B5EF4-FFF2-40B4-BE49-F238E27FC236}">
                <a16:creationId xmlns:a16="http://schemas.microsoft.com/office/drawing/2014/main" id="{7EDD3D3F-E31E-4CA9-A05D-CC2EA876630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464" y="3086852"/>
            <a:ext cx="1825606" cy="1763080"/>
          </a:xfrm>
          <a:prstGeom prst="rect">
            <a:avLst/>
          </a:prstGeom>
        </p:spPr>
      </p:pic>
      <p:sp>
        <p:nvSpPr>
          <p:cNvPr id="81" name="object 39">
            <a:extLst>
              <a:ext uri="{FF2B5EF4-FFF2-40B4-BE49-F238E27FC236}">
                <a16:creationId xmlns:a16="http://schemas.microsoft.com/office/drawing/2014/main" id="{E76182AE-4E7B-49D0-B018-8CAF3C6D3F9F}"/>
              </a:ext>
            </a:extLst>
          </p:cNvPr>
          <p:cNvSpPr txBox="1"/>
          <p:nvPr/>
        </p:nvSpPr>
        <p:spPr>
          <a:xfrm>
            <a:off x="6939771" y="3429746"/>
            <a:ext cx="1513436" cy="971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2300" b="1" spc="-185" dirty="0">
                <a:solidFill>
                  <a:srgbClr val="231F20"/>
                </a:solidFill>
                <a:latin typeface="Tahoma"/>
                <a:cs typeface="Tahoma"/>
              </a:rPr>
              <a:t>10 </a:t>
            </a:r>
          </a:p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lang="fr-FR" sz="1100" spc="-20" dirty="0">
                <a:solidFill>
                  <a:srgbClr val="231F20"/>
                </a:solidFill>
                <a:latin typeface="Verdana"/>
                <a:cs typeface="Verdana"/>
              </a:rPr>
              <a:t>NOUVEAUX DONATEURS EN 2025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42002" y="4763870"/>
            <a:ext cx="2322195" cy="2322195"/>
            <a:chOff x="7242002" y="4763870"/>
            <a:chExt cx="2322195" cy="232219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534" y="4796409"/>
              <a:ext cx="2257069" cy="22570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74533" y="4796401"/>
              <a:ext cx="2257425" cy="2257425"/>
            </a:xfrm>
            <a:custGeom>
              <a:avLst/>
              <a:gdLst/>
              <a:ahLst/>
              <a:cxnLst/>
              <a:rect l="l" t="t" r="r" b="b"/>
              <a:pathLst>
                <a:path w="2257425" h="2257425">
                  <a:moveTo>
                    <a:pt x="1128534" y="2257069"/>
                  </a:moveTo>
                  <a:lnTo>
                    <a:pt x="1176239" y="2256079"/>
                  </a:lnTo>
                  <a:lnTo>
                    <a:pt x="1223440" y="2253135"/>
                  </a:lnTo>
                  <a:lnTo>
                    <a:pt x="1270096" y="2248276"/>
                  </a:lnTo>
                  <a:lnTo>
                    <a:pt x="1316170" y="2241542"/>
                  </a:lnTo>
                  <a:lnTo>
                    <a:pt x="1361621" y="2232971"/>
                  </a:lnTo>
                  <a:lnTo>
                    <a:pt x="1406411" y="2222603"/>
                  </a:lnTo>
                  <a:lnTo>
                    <a:pt x="1450500" y="2210476"/>
                  </a:lnTo>
                  <a:lnTo>
                    <a:pt x="1493849" y="2196631"/>
                  </a:lnTo>
                  <a:lnTo>
                    <a:pt x="1536420" y="2181106"/>
                  </a:lnTo>
                  <a:lnTo>
                    <a:pt x="1578172" y="2163941"/>
                  </a:lnTo>
                  <a:lnTo>
                    <a:pt x="1619068" y="2145174"/>
                  </a:lnTo>
                  <a:lnTo>
                    <a:pt x="1659066" y="2124844"/>
                  </a:lnTo>
                  <a:lnTo>
                    <a:pt x="1698130" y="2102992"/>
                  </a:lnTo>
                  <a:lnTo>
                    <a:pt x="1736218" y="2079656"/>
                  </a:lnTo>
                  <a:lnTo>
                    <a:pt x="1773293" y="2054875"/>
                  </a:lnTo>
                  <a:lnTo>
                    <a:pt x="1809314" y="2028688"/>
                  </a:lnTo>
                  <a:lnTo>
                    <a:pt x="1844243" y="2001135"/>
                  </a:lnTo>
                  <a:lnTo>
                    <a:pt x="1878041" y="1972254"/>
                  </a:lnTo>
                  <a:lnTo>
                    <a:pt x="1910668" y="1942086"/>
                  </a:lnTo>
                  <a:lnTo>
                    <a:pt x="1942086" y="1910668"/>
                  </a:lnTo>
                  <a:lnTo>
                    <a:pt x="1972254" y="1878041"/>
                  </a:lnTo>
                  <a:lnTo>
                    <a:pt x="2001135" y="1844243"/>
                  </a:lnTo>
                  <a:lnTo>
                    <a:pt x="2028688" y="1809314"/>
                  </a:lnTo>
                  <a:lnTo>
                    <a:pt x="2054875" y="1773293"/>
                  </a:lnTo>
                  <a:lnTo>
                    <a:pt x="2079656" y="1736218"/>
                  </a:lnTo>
                  <a:lnTo>
                    <a:pt x="2102992" y="1698130"/>
                  </a:lnTo>
                  <a:lnTo>
                    <a:pt x="2124844" y="1659066"/>
                  </a:lnTo>
                  <a:lnTo>
                    <a:pt x="2145174" y="1619068"/>
                  </a:lnTo>
                  <a:lnTo>
                    <a:pt x="2163941" y="1578172"/>
                  </a:lnTo>
                  <a:lnTo>
                    <a:pt x="2181106" y="1536420"/>
                  </a:lnTo>
                  <a:lnTo>
                    <a:pt x="2196631" y="1493849"/>
                  </a:lnTo>
                  <a:lnTo>
                    <a:pt x="2210476" y="1450500"/>
                  </a:lnTo>
                  <a:lnTo>
                    <a:pt x="2222603" y="1406411"/>
                  </a:lnTo>
                  <a:lnTo>
                    <a:pt x="2232971" y="1361621"/>
                  </a:lnTo>
                  <a:lnTo>
                    <a:pt x="2241542" y="1316170"/>
                  </a:lnTo>
                  <a:lnTo>
                    <a:pt x="2248276" y="1270096"/>
                  </a:lnTo>
                  <a:lnTo>
                    <a:pt x="2253135" y="1223440"/>
                  </a:lnTo>
                  <a:lnTo>
                    <a:pt x="2256079" y="1176239"/>
                  </a:lnTo>
                  <a:lnTo>
                    <a:pt x="2257069" y="1128534"/>
                  </a:lnTo>
                  <a:lnTo>
                    <a:pt x="2256079" y="1080829"/>
                  </a:lnTo>
                  <a:lnTo>
                    <a:pt x="2253135" y="1033629"/>
                  </a:lnTo>
                  <a:lnTo>
                    <a:pt x="2248276" y="986972"/>
                  </a:lnTo>
                  <a:lnTo>
                    <a:pt x="2241542" y="940899"/>
                  </a:lnTo>
                  <a:lnTo>
                    <a:pt x="2232971" y="895448"/>
                  </a:lnTo>
                  <a:lnTo>
                    <a:pt x="2222603" y="850658"/>
                  </a:lnTo>
                  <a:lnTo>
                    <a:pt x="2210476" y="806569"/>
                  </a:lnTo>
                  <a:lnTo>
                    <a:pt x="2196631" y="763219"/>
                  </a:lnTo>
                  <a:lnTo>
                    <a:pt x="2181106" y="720648"/>
                  </a:lnTo>
                  <a:lnTo>
                    <a:pt x="2163941" y="678896"/>
                  </a:lnTo>
                  <a:lnTo>
                    <a:pt x="2145174" y="638001"/>
                  </a:lnTo>
                  <a:lnTo>
                    <a:pt x="2124844" y="598002"/>
                  </a:lnTo>
                  <a:lnTo>
                    <a:pt x="2102992" y="558939"/>
                  </a:lnTo>
                  <a:lnTo>
                    <a:pt x="2079656" y="520850"/>
                  </a:lnTo>
                  <a:lnTo>
                    <a:pt x="2054875" y="483776"/>
                  </a:lnTo>
                  <a:lnTo>
                    <a:pt x="2028688" y="447754"/>
                  </a:lnTo>
                  <a:lnTo>
                    <a:pt x="2001135" y="412825"/>
                  </a:lnTo>
                  <a:lnTo>
                    <a:pt x="1972254" y="379027"/>
                  </a:lnTo>
                  <a:lnTo>
                    <a:pt x="1942086" y="346400"/>
                  </a:lnTo>
                  <a:lnTo>
                    <a:pt x="1910668" y="314983"/>
                  </a:lnTo>
                  <a:lnTo>
                    <a:pt x="1878041" y="284814"/>
                  </a:lnTo>
                  <a:lnTo>
                    <a:pt x="1844243" y="255934"/>
                  </a:lnTo>
                  <a:lnTo>
                    <a:pt x="1809314" y="228381"/>
                  </a:lnTo>
                  <a:lnTo>
                    <a:pt x="1773293" y="202194"/>
                  </a:lnTo>
                  <a:lnTo>
                    <a:pt x="1736218" y="177413"/>
                  </a:lnTo>
                  <a:lnTo>
                    <a:pt x="1698130" y="154076"/>
                  </a:lnTo>
                  <a:lnTo>
                    <a:pt x="1659066" y="132224"/>
                  </a:lnTo>
                  <a:lnTo>
                    <a:pt x="1619068" y="111895"/>
                  </a:lnTo>
                  <a:lnTo>
                    <a:pt x="1578172" y="93128"/>
                  </a:lnTo>
                  <a:lnTo>
                    <a:pt x="1536420" y="75962"/>
                  </a:lnTo>
                  <a:lnTo>
                    <a:pt x="1493849" y="60437"/>
                  </a:lnTo>
                  <a:lnTo>
                    <a:pt x="1450500" y="46592"/>
                  </a:lnTo>
                  <a:lnTo>
                    <a:pt x="1406411" y="34466"/>
                  </a:lnTo>
                  <a:lnTo>
                    <a:pt x="1361621" y="24098"/>
                  </a:lnTo>
                  <a:lnTo>
                    <a:pt x="1316170" y="15527"/>
                  </a:lnTo>
                  <a:lnTo>
                    <a:pt x="1270096" y="8792"/>
                  </a:lnTo>
                  <a:lnTo>
                    <a:pt x="1223440" y="3934"/>
                  </a:lnTo>
                  <a:lnTo>
                    <a:pt x="1176239" y="990"/>
                  </a:lnTo>
                  <a:lnTo>
                    <a:pt x="1128534" y="0"/>
                  </a:lnTo>
                  <a:lnTo>
                    <a:pt x="1080829" y="990"/>
                  </a:lnTo>
                  <a:lnTo>
                    <a:pt x="1033629" y="3934"/>
                  </a:lnTo>
                  <a:lnTo>
                    <a:pt x="986972" y="8792"/>
                  </a:lnTo>
                  <a:lnTo>
                    <a:pt x="940899" y="15527"/>
                  </a:lnTo>
                  <a:lnTo>
                    <a:pt x="895448" y="24098"/>
                  </a:lnTo>
                  <a:lnTo>
                    <a:pt x="850658" y="34466"/>
                  </a:lnTo>
                  <a:lnTo>
                    <a:pt x="806569" y="46592"/>
                  </a:lnTo>
                  <a:lnTo>
                    <a:pt x="763219" y="60437"/>
                  </a:lnTo>
                  <a:lnTo>
                    <a:pt x="720648" y="75962"/>
                  </a:lnTo>
                  <a:lnTo>
                    <a:pt x="678896" y="93128"/>
                  </a:lnTo>
                  <a:lnTo>
                    <a:pt x="638001" y="111895"/>
                  </a:lnTo>
                  <a:lnTo>
                    <a:pt x="598002" y="132224"/>
                  </a:lnTo>
                  <a:lnTo>
                    <a:pt x="558939" y="154076"/>
                  </a:lnTo>
                  <a:lnTo>
                    <a:pt x="520850" y="177413"/>
                  </a:lnTo>
                  <a:lnTo>
                    <a:pt x="483776" y="202194"/>
                  </a:lnTo>
                  <a:lnTo>
                    <a:pt x="447754" y="228381"/>
                  </a:lnTo>
                  <a:lnTo>
                    <a:pt x="412825" y="255934"/>
                  </a:lnTo>
                  <a:lnTo>
                    <a:pt x="379027" y="284814"/>
                  </a:lnTo>
                  <a:lnTo>
                    <a:pt x="346400" y="314983"/>
                  </a:lnTo>
                  <a:lnTo>
                    <a:pt x="314983" y="346400"/>
                  </a:lnTo>
                  <a:lnTo>
                    <a:pt x="284814" y="379027"/>
                  </a:lnTo>
                  <a:lnTo>
                    <a:pt x="255934" y="412825"/>
                  </a:lnTo>
                  <a:lnTo>
                    <a:pt x="228381" y="447754"/>
                  </a:lnTo>
                  <a:lnTo>
                    <a:pt x="202194" y="483776"/>
                  </a:lnTo>
                  <a:lnTo>
                    <a:pt x="177413" y="520850"/>
                  </a:lnTo>
                  <a:lnTo>
                    <a:pt x="154076" y="558939"/>
                  </a:lnTo>
                  <a:lnTo>
                    <a:pt x="132224" y="598002"/>
                  </a:lnTo>
                  <a:lnTo>
                    <a:pt x="111895" y="638001"/>
                  </a:lnTo>
                  <a:lnTo>
                    <a:pt x="93128" y="678896"/>
                  </a:lnTo>
                  <a:lnTo>
                    <a:pt x="75962" y="720648"/>
                  </a:lnTo>
                  <a:lnTo>
                    <a:pt x="60437" y="763219"/>
                  </a:lnTo>
                  <a:lnTo>
                    <a:pt x="46592" y="806569"/>
                  </a:lnTo>
                  <a:lnTo>
                    <a:pt x="34466" y="850658"/>
                  </a:lnTo>
                  <a:lnTo>
                    <a:pt x="24098" y="895448"/>
                  </a:lnTo>
                  <a:lnTo>
                    <a:pt x="15527" y="940899"/>
                  </a:lnTo>
                  <a:lnTo>
                    <a:pt x="8792" y="986972"/>
                  </a:lnTo>
                  <a:lnTo>
                    <a:pt x="3934" y="1033629"/>
                  </a:lnTo>
                  <a:lnTo>
                    <a:pt x="990" y="1080829"/>
                  </a:lnTo>
                  <a:lnTo>
                    <a:pt x="0" y="1128534"/>
                  </a:lnTo>
                  <a:lnTo>
                    <a:pt x="990" y="1176239"/>
                  </a:lnTo>
                  <a:lnTo>
                    <a:pt x="3934" y="1223440"/>
                  </a:lnTo>
                  <a:lnTo>
                    <a:pt x="8792" y="1270096"/>
                  </a:lnTo>
                  <a:lnTo>
                    <a:pt x="15527" y="1316170"/>
                  </a:lnTo>
                  <a:lnTo>
                    <a:pt x="24098" y="1361621"/>
                  </a:lnTo>
                  <a:lnTo>
                    <a:pt x="34466" y="1406411"/>
                  </a:lnTo>
                  <a:lnTo>
                    <a:pt x="46592" y="1450500"/>
                  </a:lnTo>
                  <a:lnTo>
                    <a:pt x="60437" y="1493849"/>
                  </a:lnTo>
                  <a:lnTo>
                    <a:pt x="75962" y="1536420"/>
                  </a:lnTo>
                  <a:lnTo>
                    <a:pt x="93128" y="1578172"/>
                  </a:lnTo>
                  <a:lnTo>
                    <a:pt x="111895" y="1619068"/>
                  </a:lnTo>
                  <a:lnTo>
                    <a:pt x="132224" y="1659066"/>
                  </a:lnTo>
                  <a:lnTo>
                    <a:pt x="154076" y="1698130"/>
                  </a:lnTo>
                  <a:lnTo>
                    <a:pt x="177413" y="1736218"/>
                  </a:lnTo>
                  <a:lnTo>
                    <a:pt x="202194" y="1773293"/>
                  </a:lnTo>
                  <a:lnTo>
                    <a:pt x="228381" y="1809314"/>
                  </a:lnTo>
                  <a:lnTo>
                    <a:pt x="255934" y="1844243"/>
                  </a:lnTo>
                  <a:lnTo>
                    <a:pt x="284814" y="1878041"/>
                  </a:lnTo>
                  <a:lnTo>
                    <a:pt x="314983" y="1910668"/>
                  </a:lnTo>
                  <a:lnTo>
                    <a:pt x="346400" y="1942086"/>
                  </a:lnTo>
                  <a:lnTo>
                    <a:pt x="379027" y="1972254"/>
                  </a:lnTo>
                  <a:lnTo>
                    <a:pt x="412825" y="2001135"/>
                  </a:lnTo>
                  <a:lnTo>
                    <a:pt x="447754" y="2028688"/>
                  </a:lnTo>
                  <a:lnTo>
                    <a:pt x="483776" y="2054875"/>
                  </a:lnTo>
                  <a:lnTo>
                    <a:pt x="520850" y="2079656"/>
                  </a:lnTo>
                  <a:lnTo>
                    <a:pt x="558939" y="2102992"/>
                  </a:lnTo>
                  <a:lnTo>
                    <a:pt x="598002" y="2124844"/>
                  </a:lnTo>
                  <a:lnTo>
                    <a:pt x="638001" y="2145174"/>
                  </a:lnTo>
                  <a:lnTo>
                    <a:pt x="678896" y="2163941"/>
                  </a:lnTo>
                  <a:lnTo>
                    <a:pt x="720648" y="2181106"/>
                  </a:lnTo>
                  <a:lnTo>
                    <a:pt x="763219" y="2196631"/>
                  </a:lnTo>
                  <a:lnTo>
                    <a:pt x="806569" y="2210476"/>
                  </a:lnTo>
                  <a:lnTo>
                    <a:pt x="850658" y="2222603"/>
                  </a:lnTo>
                  <a:lnTo>
                    <a:pt x="895448" y="2232971"/>
                  </a:lnTo>
                  <a:lnTo>
                    <a:pt x="940899" y="2241542"/>
                  </a:lnTo>
                  <a:lnTo>
                    <a:pt x="986972" y="2248276"/>
                  </a:lnTo>
                  <a:lnTo>
                    <a:pt x="1033629" y="2253135"/>
                  </a:lnTo>
                  <a:lnTo>
                    <a:pt x="1080829" y="2256079"/>
                  </a:lnTo>
                  <a:lnTo>
                    <a:pt x="1128534" y="2257069"/>
                  </a:lnTo>
                  <a:close/>
                </a:path>
              </a:pathLst>
            </a:custGeom>
            <a:ln w="650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73577" y="187269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4130" y="0"/>
                </a:moveTo>
                <a:lnTo>
                  <a:pt x="14739" y="1896"/>
                </a:lnTo>
                <a:lnTo>
                  <a:pt x="7069" y="7069"/>
                </a:lnTo>
                <a:lnTo>
                  <a:pt x="1896" y="14739"/>
                </a:lnTo>
                <a:lnTo>
                  <a:pt x="0" y="24129"/>
                </a:lnTo>
                <a:lnTo>
                  <a:pt x="1896" y="33518"/>
                </a:lnTo>
                <a:lnTo>
                  <a:pt x="7069" y="41184"/>
                </a:lnTo>
                <a:lnTo>
                  <a:pt x="14739" y="46352"/>
                </a:lnTo>
                <a:lnTo>
                  <a:pt x="24130" y="48247"/>
                </a:lnTo>
                <a:lnTo>
                  <a:pt x="33518" y="46352"/>
                </a:lnTo>
                <a:lnTo>
                  <a:pt x="41184" y="41184"/>
                </a:lnTo>
                <a:lnTo>
                  <a:pt x="46352" y="33518"/>
                </a:lnTo>
                <a:lnTo>
                  <a:pt x="48247" y="24129"/>
                </a:lnTo>
                <a:lnTo>
                  <a:pt x="46352" y="14739"/>
                </a:lnTo>
                <a:lnTo>
                  <a:pt x="41184" y="7069"/>
                </a:lnTo>
                <a:lnTo>
                  <a:pt x="33518" y="1896"/>
                </a:lnTo>
                <a:lnTo>
                  <a:pt x="24130" y="0"/>
                </a:lnTo>
                <a:close/>
              </a:path>
            </a:pathLst>
          </a:custGeom>
          <a:solidFill>
            <a:srgbClr val="DD5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8002" y="431999"/>
            <a:ext cx="1404620" cy="1447165"/>
            <a:chOff x="648002" y="431999"/>
            <a:chExt cx="1404620" cy="1447165"/>
          </a:xfrm>
        </p:grpSpPr>
        <p:sp>
          <p:nvSpPr>
            <p:cNvPr id="7" name="object 7"/>
            <p:cNvSpPr/>
            <p:nvPr/>
          </p:nvSpPr>
          <p:spPr>
            <a:xfrm>
              <a:off x="2003736" y="995591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24579" y="0"/>
                  </a:moveTo>
                  <a:lnTo>
                    <a:pt x="15476" y="1607"/>
                  </a:lnTo>
                  <a:lnTo>
                    <a:pt x="7637" y="6513"/>
                  </a:lnTo>
                  <a:lnTo>
                    <a:pt x="2085" y="14325"/>
                  </a:lnTo>
                  <a:lnTo>
                    <a:pt x="0" y="23671"/>
                  </a:lnTo>
                  <a:lnTo>
                    <a:pt x="1609" y="32778"/>
                  </a:lnTo>
                  <a:lnTo>
                    <a:pt x="6515" y="40617"/>
                  </a:lnTo>
                  <a:lnTo>
                    <a:pt x="14316" y="46163"/>
                  </a:lnTo>
                  <a:lnTo>
                    <a:pt x="23663" y="48248"/>
                  </a:lnTo>
                  <a:lnTo>
                    <a:pt x="32770" y="46644"/>
                  </a:lnTo>
                  <a:lnTo>
                    <a:pt x="40614" y="41743"/>
                  </a:lnTo>
                  <a:lnTo>
                    <a:pt x="46167" y="33933"/>
                  </a:lnTo>
                  <a:lnTo>
                    <a:pt x="48257" y="24579"/>
                  </a:lnTo>
                  <a:lnTo>
                    <a:pt x="46651" y="15469"/>
                  </a:lnTo>
                  <a:lnTo>
                    <a:pt x="41743" y="7628"/>
                  </a:lnTo>
                  <a:lnTo>
                    <a:pt x="33924" y="2082"/>
                  </a:lnTo>
                  <a:lnTo>
                    <a:pt x="24579" y="0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02" y="431999"/>
              <a:ext cx="1382476" cy="144691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286572" y="597849"/>
            <a:ext cx="8045450" cy="1220470"/>
            <a:chOff x="2286572" y="597849"/>
            <a:chExt cx="8045450" cy="1220470"/>
          </a:xfrm>
        </p:grpSpPr>
        <p:sp>
          <p:nvSpPr>
            <p:cNvPr id="10" name="object 10"/>
            <p:cNvSpPr/>
            <p:nvPr/>
          </p:nvSpPr>
          <p:spPr>
            <a:xfrm>
              <a:off x="2286572" y="907704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3125" y="610549"/>
              <a:ext cx="7736205" cy="1195070"/>
            </a:xfrm>
            <a:custGeom>
              <a:avLst/>
              <a:gdLst/>
              <a:ahLst/>
              <a:cxnLst/>
              <a:rect l="l" t="t" r="r" b="b"/>
              <a:pathLst>
                <a:path w="7736205" h="1195070">
                  <a:moveTo>
                    <a:pt x="7700175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158748"/>
                  </a:lnTo>
                  <a:lnTo>
                    <a:pt x="2828" y="1172764"/>
                  </a:lnTo>
                  <a:lnTo>
                    <a:pt x="10544" y="1184208"/>
                  </a:lnTo>
                  <a:lnTo>
                    <a:pt x="21988" y="1191923"/>
                  </a:lnTo>
                  <a:lnTo>
                    <a:pt x="36004" y="1194752"/>
                  </a:lnTo>
                  <a:lnTo>
                    <a:pt x="7700175" y="1194752"/>
                  </a:lnTo>
                  <a:lnTo>
                    <a:pt x="7714185" y="1191923"/>
                  </a:lnTo>
                  <a:lnTo>
                    <a:pt x="7725630" y="1184208"/>
                  </a:lnTo>
                  <a:lnTo>
                    <a:pt x="7733348" y="1172764"/>
                  </a:lnTo>
                  <a:lnTo>
                    <a:pt x="7736179" y="1158748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3125" y="610549"/>
              <a:ext cx="7736205" cy="1195070"/>
            </a:xfrm>
            <a:custGeom>
              <a:avLst/>
              <a:gdLst/>
              <a:ahLst/>
              <a:cxnLst/>
              <a:rect l="l" t="t" r="r" b="b"/>
              <a:pathLst>
                <a:path w="7736205" h="119507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158748"/>
                  </a:lnTo>
                  <a:lnTo>
                    <a:pt x="2828" y="1172764"/>
                  </a:lnTo>
                  <a:lnTo>
                    <a:pt x="10544" y="1184208"/>
                  </a:lnTo>
                  <a:lnTo>
                    <a:pt x="21988" y="1191923"/>
                  </a:lnTo>
                  <a:lnTo>
                    <a:pt x="36004" y="1194752"/>
                  </a:lnTo>
                  <a:lnTo>
                    <a:pt x="7700175" y="1194752"/>
                  </a:lnTo>
                  <a:lnTo>
                    <a:pt x="7714185" y="1191923"/>
                  </a:lnTo>
                  <a:lnTo>
                    <a:pt x="7725630" y="1184208"/>
                  </a:lnTo>
                  <a:lnTo>
                    <a:pt x="7733348" y="1172764"/>
                  </a:lnTo>
                  <a:lnTo>
                    <a:pt x="7736179" y="1158748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4070" y="509024"/>
            <a:ext cx="10396402" cy="1074348"/>
          </a:xfrm>
          <a:prstGeom prst="rect">
            <a:avLst/>
          </a:prstGeom>
        </p:spPr>
        <p:txBody>
          <a:bodyPr vert="horz" wrap="square" lIns="0" tIns="58118" rIns="0" bIns="0" rtlCol="0">
            <a:spAutoFit/>
          </a:bodyPr>
          <a:lstStyle/>
          <a:p>
            <a:pPr marL="2202815">
              <a:lnSpc>
                <a:spcPct val="100000"/>
              </a:lnSpc>
              <a:spcBef>
                <a:spcPts val="100"/>
              </a:spcBef>
            </a:pPr>
            <a:r>
              <a:rPr lang="fr-FR" sz="6600">
                <a:latin typeface="Frenchy" panose="02000000000000000000" pitchFamily="2" charset="0"/>
              </a:rPr>
              <a:t>DEVENEZ DONATEUR !</a:t>
            </a:r>
          </a:p>
        </p:txBody>
      </p:sp>
      <p:sp>
        <p:nvSpPr>
          <p:cNvPr id="14" name="object 14"/>
          <p:cNvSpPr/>
          <p:nvPr/>
        </p:nvSpPr>
        <p:spPr>
          <a:xfrm>
            <a:off x="642694" y="2233456"/>
            <a:ext cx="4141470" cy="1981200"/>
          </a:xfrm>
          <a:custGeom>
            <a:avLst/>
            <a:gdLst/>
            <a:ahLst/>
            <a:cxnLst/>
            <a:rect l="l" t="t" r="r" b="b"/>
            <a:pathLst>
              <a:path w="4141470" h="1981200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44852"/>
                </a:lnTo>
                <a:lnTo>
                  <a:pt x="2828" y="1958861"/>
                </a:lnTo>
                <a:lnTo>
                  <a:pt x="10544" y="1970301"/>
                </a:lnTo>
                <a:lnTo>
                  <a:pt x="21988" y="1978015"/>
                </a:lnTo>
                <a:lnTo>
                  <a:pt x="36004" y="1980844"/>
                </a:lnTo>
                <a:lnTo>
                  <a:pt x="4104982" y="1980844"/>
                </a:lnTo>
                <a:lnTo>
                  <a:pt x="4118991" y="1978015"/>
                </a:lnTo>
                <a:lnTo>
                  <a:pt x="4130432" y="1970301"/>
                </a:lnTo>
                <a:lnTo>
                  <a:pt x="4138145" y="1958861"/>
                </a:lnTo>
                <a:lnTo>
                  <a:pt x="4140974" y="1944852"/>
                </a:lnTo>
                <a:lnTo>
                  <a:pt x="4140974" y="36004"/>
                </a:lnTo>
                <a:lnTo>
                  <a:pt x="4138145" y="21988"/>
                </a:lnTo>
                <a:lnTo>
                  <a:pt x="4130432" y="10544"/>
                </a:lnTo>
                <a:lnTo>
                  <a:pt x="4118991" y="2828"/>
                </a:lnTo>
                <a:lnTo>
                  <a:pt x="4104982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1926" y="2380805"/>
            <a:ext cx="367157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185">
              <a:lnSpc>
                <a:spcPct val="100000"/>
              </a:lnSpc>
              <a:spcBef>
                <a:spcPts val="100"/>
              </a:spcBef>
            </a:pPr>
            <a:r>
              <a:rPr sz="2000" b="1" spc="-180">
                <a:solidFill>
                  <a:srgbClr val="231F20"/>
                </a:solidFill>
                <a:latin typeface="Tahoma"/>
                <a:cs typeface="Tahoma"/>
              </a:rPr>
              <a:t>QUI</a:t>
            </a:r>
            <a:r>
              <a:rPr sz="2000" b="1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265">
                <a:solidFill>
                  <a:srgbClr val="231F20"/>
                </a:solidFill>
                <a:latin typeface="Tahoma"/>
                <a:cs typeface="Tahoma"/>
              </a:rPr>
              <a:t>PEUT</a:t>
            </a:r>
            <a:r>
              <a:rPr sz="2000" b="1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130">
                <a:solidFill>
                  <a:srgbClr val="231F20"/>
                </a:solidFill>
                <a:latin typeface="Tahoma"/>
                <a:cs typeface="Tahoma"/>
              </a:rPr>
              <a:t>DONNER</a:t>
            </a:r>
            <a:r>
              <a:rPr sz="2000" b="1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5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  <a:p>
            <a:pPr marL="164465" indent="-151765">
              <a:lnSpc>
                <a:spcPct val="100000"/>
              </a:lnSpc>
              <a:spcBef>
                <a:spcPts val="1560"/>
              </a:spcBef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70">
                <a:solidFill>
                  <a:srgbClr val="231F20"/>
                </a:solidFill>
                <a:latin typeface="Verdana"/>
                <a:cs typeface="Verdana"/>
              </a:rPr>
              <a:t>Agricultrices</a:t>
            </a: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agriculteurs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114">
                <a:solidFill>
                  <a:srgbClr val="231F20"/>
                </a:solidFill>
                <a:latin typeface="Verdana"/>
                <a:cs typeface="Verdana"/>
              </a:rPr>
              <a:t>Entreprises</a:t>
            </a:r>
            <a:r>
              <a:rPr sz="14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50">
                <a:solidFill>
                  <a:srgbClr val="231F20"/>
                </a:solidFill>
                <a:latin typeface="Verdana"/>
                <a:cs typeface="Verdana"/>
              </a:rPr>
              <a:t>agricoles</a:t>
            </a:r>
            <a:r>
              <a:rPr sz="14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85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agroalimentaires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70">
                <a:solidFill>
                  <a:srgbClr val="231F20"/>
                </a:solidFill>
                <a:latin typeface="Verdana"/>
                <a:cs typeface="Verdana"/>
              </a:rPr>
              <a:t>Organisations</a:t>
            </a:r>
            <a:r>
              <a:rPr sz="14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6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4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60">
                <a:solidFill>
                  <a:srgbClr val="231F20"/>
                </a:solidFill>
                <a:latin typeface="Verdana"/>
                <a:cs typeface="Verdana"/>
              </a:rPr>
              <a:t>producteurs</a:t>
            </a:r>
            <a:r>
              <a:rPr sz="14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20">
                <a:solidFill>
                  <a:srgbClr val="231F20"/>
                </a:solidFill>
                <a:latin typeface="Verdana"/>
                <a:cs typeface="Verdana"/>
              </a:rPr>
              <a:t>(OP)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35">
                <a:solidFill>
                  <a:srgbClr val="231F20"/>
                </a:solidFill>
                <a:latin typeface="Verdana"/>
                <a:cs typeface="Verdana"/>
              </a:rPr>
              <a:t>Coopératives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65">
                <a:solidFill>
                  <a:srgbClr val="231F20"/>
                </a:solidFill>
                <a:latin typeface="Verdana"/>
                <a:cs typeface="Verdana"/>
              </a:rPr>
              <a:t>magasins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6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5">
                <a:solidFill>
                  <a:srgbClr val="231F20"/>
                </a:solidFill>
                <a:latin typeface="Verdana"/>
                <a:cs typeface="Verdana"/>
              </a:rPr>
              <a:t>producteurs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spcBef>
                <a:spcPts val="120"/>
              </a:spcBef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90">
                <a:solidFill>
                  <a:srgbClr val="231F20"/>
                </a:solidFill>
                <a:latin typeface="Verdana"/>
                <a:cs typeface="Verdana"/>
              </a:rPr>
              <a:t>Expéditeurs</a:t>
            </a:r>
            <a:r>
              <a:rPr sz="14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Verdana"/>
                <a:cs typeface="Verdana"/>
              </a:rPr>
              <a:t>grossistes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0999" y="4626000"/>
            <a:ext cx="6057265" cy="2460625"/>
            <a:chOff x="440999" y="4626000"/>
            <a:chExt cx="6057265" cy="2460625"/>
          </a:xfrm>
        </p:grpSpPr>
        <p:sp>
          <p:nvSpPr>
            <p:cNvPr id="17" name="object 17"/>
            <p:cNvSpPr/>
            <p:nvPr/>
          </p:nvSpPr>
          <p:spPr>
            <a:xfrm>
              <a:off x="453699" y="4649254"/>
              <a:ext cx="10795" cy="26034"/>
            </a:xfrm>
            <a:custGeom>
              <a:avLst/>
              <a:gdLst/>
              <a:ahLst/>
              <a:cxnLst/>
              <a:rect l="l" t="t" r="r" b="b"/>
              <a:pathLst>
                <a:path w="10795" h="26035">
                  <a:moveTo>
                    <a:pt x="0" y="25450"/>
                  </a:moveTo>
                  <a:lnTo>
                    <a:pt x="730" y="18195"/>
                  </a:lnTo>
                  <a:lnTo>
                    <a:pt x="2827" y="11439"/>
                  </a:lnTo>
                  <a:lnTo>
                    <a:pt x="6145" y="5326"/>
                  </a:lnTo>
                  <a:lnTo>
                    <a:pt x="10541" y="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699" y="4724971"/>
              <a:ext cx="0" cy="2287270"/>
            </a:xfrm>
            <a:custGeom>
              <a:avLst/>
              <a:gdLst/>
              <a:ahLst/>
              <a:cxnLst/>
              <a:rect l="l" t="t" r="r" b="b"/>
              <a:pathLst>
                <a:path h="2287270">
                  <a:moveTo>
                    <a:pt x="0" y="0"/>
                  </a:moveTo>
                  <a:lnTo>
                    <a:pt x="0" y="2287193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248" y="7062764"/>
              <a:ext cx="26034" cy="10795"/>
            </a:xfrm>
            <a:custGeom>
              <a:avLst/>
              <a:gdLst/>
              <a:ahLst/>
              <a:cxnLst/>
              <a:rect l="l" t="t" r="r" b="b"/>
              <a:pathLst>
                <a:path w="26034" h="10795">
                  <a:moveTo>
                    <a:pt x="25450" y="10540"/>
                  </a:moveTo>
                  <a:lnTo>
                    <a:pt x="18195" y="9810"/>
                  </a:lnTo>
                  <a:lnTo>
                    <a:pt x="11439" y="7713"/>
                  </a:lnTo>
                  <a:lnTo>
                    <a:pt x="5326" y="43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636" y="7073305"/>
              <a:ext cx="5883275" cy="0"/>
            </a:xfrm>
            <a:custGeom>
              <a:avLst/>
              <a:gdLst/>
              <a:ahLst/>
              <a:cxnLst/>
              <a:rect l="l" t="t" r="r" b="b"/>
              <a:pathLst>
                <a:path w="5883275">
                  <a:moveTo>
                    <a:pt x="0" y="0"/>
                  </a:moveTo>
                  <a:lnTo>
                    <a:pt x="5883198" y="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4758" y="7037305"/>
              <a:ext cx="10795" cy="26034"/>
            </a:xfrm>
            <a:custGeom>
              <a:avLst/>
              <a:gdLst/>
              <a:ahLst/>
              <a:cxnLst/>
              <a:rect l="l" t="t" r="r" b="b"/>
              <a:pathLst>
                <a:path w="10795" h="26034">
                  <a:moveTo>
                    <a:pt x="10540" y="0"/>
                  </a:moveTo>
                  <a:lnTo>
                    <a:pt x="9810" y="7255"/>
                  </a:lnTo>
                  <a:lnTo>
                    <a:pt x="7713" y="14011"/>
                  </a:lnTo>
                  <a:lnTo>
                    <a:pt x="4395" y="20123"/>
                  </a:lnTo>
                  <a:lnTo>
                    <a:pt x="0" y="2545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85299" y="4699844"/>
              <a:ext cx="0" cy="2287270"/>
            </a:xfrm>
            <a:custGeom>
              <a:avLst/>
              <a:gdLst/>
              <a:ahLst/>
              <a:cxnLst/>
              <a:rect l="l" t="t" r="r" b="b"/>
              <a:pathLst>
                <a:path h="2287270">
                  <a:moveTo>
                    <a:pt x="0" y="228719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9301" y="4638704"/>
              <a:ext cx="26034" cy="10795"/>
            </a:xfrm>
            <a:custGeom>
              <a:avLst/>
              <a:gdLst/>
              <a:ahLst/>
              <a:cxnLst/>
              <a:rect l="l" t="t" r="r" b="b"/>
              <a:pathLst>
                <a:path w="26035" h="10795">
                  <a:moveTo>
                    <a:pt x="0" y="0"/>
                  </a:moveTo>
                  <a:lnTo>
                    <a:pt x="7255" y="730"/>
                  </a:lnTo>
                  <a:lnTo>
                    <a:pt x="14011" y="2827"/>
                  </a:lnTo>
                  <a:lnTo>
                    <a:pt x="20123" y="6145"/>
                  </a:lnTo>
                  <a:lnTo>
                    <a:pt x="25450" y="1054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5164" y="4638704"/>
              <a:ext cx="5883275" cy="0"/>
            </a:xfrm>
            <a:custGeom>
              <a:avLst/>
              <a:gdLst/>
              <a:ahLst/>
              <a:cxnLst/>
              <a:rect l="l" t="t" r="r" b="b"/>
              <a:pathLst>
                <a:path w="5883275">
                  <a:moveTo>
                    <a:pt x="5883198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BDB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0994" y="4626000"/>
              <a:ext cx="6057265" cy="2460625"/>
            </a:xfrm>
            <a:custGeom>
              <a:avLst/>
              <a:gdLst/>
              <a:ahLst/>
              <a:cxnLst/>
              <a:rect l="l" t="t" r="r" b="b"/>
              <a:pathLst>
                <a:path w="6057265" h="2460625">
                  <a:moveTo>
                    <a:pt x="25400" y="2411298"/>
                  </a:moveTo>
                  <a:lnTo>
                    <a:pt x="21678" y="2402319"/>
                  </a:lnTo>
                  <a:lnTo>
                    <a:pt x="12700" y="2398598"/>
                  </a:lnTo>
                  <a:lnTo>
                    <a:pt x="3721" y="2402319"/>
                  </a:lnTo>
                  <a:lnTo>
                    <a:pt x="0" y="2411298"/>
                  </a:lnTo>
                  <a:lnTo>
                    <a:pt x="3721" y="2420289"/>
                  </a:lnTo>
                  <a:lnTo>
                    <a:pt x="12700" y="2423998"/>
                  </a:lnTo>
                  <a:lnTo>
                    <a:pt x="21678" y="2420289"/>
                  </a:lnTo>
                  <a:lnTo>
                    <a:pt x="25400" y="2411298"/>
                  </a:lnTo>
                  <a:close/>
                </a:path>
                <a:path w="6057265" h="2460625">
                  <a:moveTo>
                    <a:pt x="25400" y="48704"/>
                  </a:moveTo>
                  <a:lnTo>
                    <a:pt x="21678" y="39725"/>
                  </a:lnTo>
                  <a:lnTo>
                    <a:pt x="12700" y="36004"/>
                  </a:lnTo>
                  <a:lnTo>
                    <a:pt x="3721" y="39725"/>
                  </a:lnTo>
                  <a:lnTo>
                    <a:pt x="0" y="48704"/>
                  </a:lnTo>
                  <a:lnTo>
                    <a:pt x="3721" y="57696"/>
                  </a:lnTo>
                  <a:lnTo>
                    <a:pt x="12700" y="61404"/>
                  </a:lnTo>
                  <a:lnTo>
                    <a:pt x="21678" y="57696"/>
                  </a:lnTo>
                  <a:lnTo>
                    <a:pt x="25400" y="48704"/>
                  </a:lnTo>
                  <a:close/>
                </a:path>
                <a:path w="6057265" h="2460625">
                  <a:moveTo>
                    <a:pt x="61404" y="2447302"/>
                  </a:moveTo>
                  <a:lnTo>
                    <a:pt x="57683" y="2438323"/>
                  </a:lnTo>
                  <a:lnTo>
                    <a:pt x="48704" y="2434602"/>
                  </a:lnTo>
                  <a:lnTo>
                    <a:pt x="39725" y="2438323"/>
                  </a:lnTo>
                  <a:lnTo>
                    <a:pt x="36004" y="2447302"/>
                  </a:lnTo>
                  <a:lnTo>
                    <a:pt x="39725" y="2456294"/>
                  </a:lnTo>
                  <a:lnTo>
                    <a:pt x="48704" y="2460002"/>
                  </a:lnTo>
                  <a:lnTo>
                    <a:pt x="57683" y="2456294"/>
                  </a:lnTo>
                  <a:lnTo>
                    <a:pt x="61404" y="2447302"/>
                  </a:lnTo>
                  <a:close/>
                </a:path>
                <a:path w="6057265" h="2460625">
                  <a:moveTo>
                    <a:pt x="61404" y="12700"/>
                  </a:moveTo>
                  <a:lnTo>
                    <a:pt x="57683" y="3721"/>
                  </a:lnTo>
                  <a:lnTo>
                    <a:pt x="48704" y="0"/>
                  </a:lnTo>
                  <a:lnTo>
                    <a:pt x="39725" y="3721"/>
                  </a:lnTo>
                  <a:lnTo>
                    <a:pt x="36004" y="12700"/>
                  </a:lnTo>
                  <a:lnTo>
                    <a:pt x="39725" y="21691"/>
                  </a:lnTo>
                  <a:lnTo>
                    <a:pt x="48704" y="25400"/>
                  </a:lnTo>
                  <a:lnTo>
                    <a:pt x="57683" y="21691"/>
                  </a:lnTo>
                  <a:lnTo>
                    <a:pt x="61404" y="12700"/>
                  </a:lnTo>
                  <a:close/>
                </a:path>
                <a:path w="6057265" h="2460625">
                  <a:moveTo>
                    <a:pt x="6021006" y="2447302"/>
                  </a:moveTo>
                  <a:lnTo>
                    <a:pt x="6017285" y="2438323"/>
                  </a:lnTo>
                  <a:lnTo>
                    <a:pt x="6008306" y="2434602"/>
                  </a:lnTo>
                  <a:lnTo>
                    <a:pt x="5999327" y="2438323"/>
                  </a:lnTo>
                  <a:lnTo>
                    <a:pt x="5995606" y="2447302"/>
                  </a:lnTo>
                  <a:lnTo>
                    <a:pt x="5999327" y="2456294"/>
                  </a:lnTo>
                  <a:lnTo>
                    <a:pt x="6008306" y="2460002"/>
                  </a:lnTo>
                  <a:lnTo>
                    <a:pt x="6017285" y="2456294"/>
                  </a:lnTo>
                  <a:lnTo>
                    <a:pt x="6021006" y="2447302"/>
                  </a:lnTo>
                  <a:close/>
                </a:path>
                <a:path w="6057265" h="2460625">
                  <a:moveTo>
                    <a:pt x="6021006" y="12700"/>
                  </a:moveTo>
                  <a:lnTo>
                    <a:pt x="6017285" y="3721"/>
                  </a:lnTo>
                  <a:lnTo>
                    <a:pt x="6008306" y="0"/>
                  </a:lnTo>
                  <a:lnTo>
                    <a:pt x="5999327" y="3721"/>
                  </a:lnTo>
                  <a:lnTo>
                    <a:pt x="5995606" y="12700"/>
                  </a:lnTo>
                  <a:lnTo>
                    <a:pt x="5999327" y="21691"/>
                  </a:lnTo>
                  <a:lnTo>
                    <a:pt x="6008306" y="25400"/>
                  </a:lnTo>
                  <a:lnTo>
                    <a:pt x="6017285" y="21691"/>
                  </a:lnTo>
                  <a:lnTo>
                    <a:pt x="6021006" y="12700"/>
                  </a:lnTo>
                  <a:close/>
                </a:path>
                <a:path w="6057265" h="2460625">
                  <a:moveTo>
                    <a:pt x="6056998" y="2411298"/>
                  </a:moveTo>
                  <a:lnTo>
                    <a:pt x="6053277" y="2402319"/>
                  </a:lnTo>
                  <a:lnTo>
                    <a:pt x="6044298" y="2398598"/>
                  </a:lnTo>
                  <a:lnTo>
                    <a:pt x="6035319" y="2402319"/>
                  </a:lnTo>
                  <a:lnTo>
                    <a:pt x="6031598" y="2411298"/>
                  </a:lnTo>
                  <a:lnTo>
                    <a:pt x="6035319" y="2420289"/>
                  </a:lnTo>
                  <a:lnTo>
                    <a:pt x="6044298" y="2423998"/>
                  </a:lnTo>
                  <a:lnTo>
                    <a:pt x="6053277" y="2420289"/>
                  </a:lnTo>
                  <a:lnTo>
                    <a:pt x="6056998" y="2411298"/>
                  </a:lnTo>
                  <a:close/>
                </a:path>
                <a:path w="6057265" h="2460625">
                  <a:moveTo>
                    <a:pt x="6056998" y="48704"/>
                  </a:moveTo>
                  <a:lnTo>
                    <a:pt x="6053277" y="39725"/>
                  </a:lnTo>
                  <a:lnTo>
                    <a:pt x="6044298" y="36004"/>
                  </a:lnTo>
                  <a:lnTo>
                    <a:pt x="6035319" y="39725"/>
                  </a:lnTo>
                  <a:lnTo>
                    <a:pt x="6031598" y="48704"/>
                  </a:lnTo>
                  <a:lnTo>
                    <a:pt x="6035319" y="57696"/>
                  </a:lnTo>
                  <a:lnTo>
                    <a:pt x="6044298" y="61404"/>
                  </a:lnTo>
                  <a:lnTo>
                    <a:pt x="6053277" y="57696"/>
                  </a:lnTo>
                  <a:lnTo>
                    <a:pt x="6056998" y="48704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81930" y="4820930"/>
            <a:ext cx="540829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algn="ctr">
              <a:lnSpc>
                <a:spcPct val="100000"/>
              </a:lnSpc>
              <a:spcBef>
                <a:spcPts val="100"/>
              </a:spcBef>
            </a:pPr>
            <a:r>
              <a:rPr sz="2000" b="1" spc="-105">
                <a:solidFill>
                  <a:srgbClr val="231F20"/>
                </a:solidFill>
                <a:latin typeface="Tahoma"/>
                <a:cs typeface="Tahoma"/>
              </a:rPr>
              <a:t>QUE</a:t>
            </a:r>
            <a:r>
              <a:rPr sz="2000" b="1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130">
                <a:solidFill>
                  <a:srgbClr val="231F20"/>
                </a:solidFill>
                <a:latin typeface="Tahoma"/>
                <a:cs typeface="Tahoma"/>
              </a:rPr>
              <a:t>DONNER</a:t>
            </a:r>
            <a:r>
              <a:rPr sz="2000" b="1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5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300" i="1" spc="-105">
                <a:solidFill>
                  <a:srgbClr val="231F20"/>
                </a:solidFill>
                <a:latin typeface="Verdana"/>
                <a:cs typeface="Verdana"/>
              </a:rPr>
              <a:t>Les</a:t>
            </a:r>
            <a:r>
              <a:rPr sz="1300" i="1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80">
                <a:solidFill>
                  <a:srgbClr val="231F20"/>
                </a:solidFill>
                <a:latin typeface="Verdana"/>
                <a:cs typeface="Verdana"/>
              </a:rPr>
              <a:t>produits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40">
                <a:solidFill>
                  <a:srgbClr val="231F20"/>
                </a:solidFill>
                <a:latin typeface="Verdana"/>
                <a:cs typeface="Verdana"/>
              </a:rPr>
              <a:t>donnés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40">
                <a:solidFill>
                  <a:srgbClr val="231F20"/>
                </a:solidFill>
                <a:latin typeface="Verdana"/>
                <a:cs typeface="Verdana"/>
              </a:rPr>
              <a:t>doivent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55">
                <a:solidFill>
                  <a:srgbClr val="231F20"/>
                </a:solidFill>
                <a:latin typeface="Verdana"/>
                <a:cs typeface="Verdana"/>
              </a:rPr>
              <a:t>être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114">
                <a:solidFill>
                  <a:srgbClr val="231F20"/>
                </a:solidFill>
                <a:latin typeface="Verdana"/>
                <a:cs typeface="Verdana"/>
              </a:rPr>
              <a:t>sains, </a:t>
            </a:r>
            <a:r>
              <a:rPr sz="1300" i="1" spc="-70">
                <a:solidFill>
                  <a:srgbClr val="231F20"/>
                </a:solidFill>
                <a:latin typeface="Verdana"/>
                <a:cs typeface="Verdana"/>
              </a:rPr>
              <a:t>loyaux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3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1300" i="1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00" i="1" spc="-10">
                <a:solidFill>
                  <a:srgbClr val="231F20"/>
                </a:solidFill>
                <a:latin typeface="Verdana"/>
                <a:cs typeface="Verdana"/>
              </a:rPr>
              <a:t>marchands.</a:t>
            </a:r>
            <a:endParaRPr sz="1300">
              <a:latin typeface="Verdana"/>
              <a:cs typeface="Verdana"/>
            </a:endParaRPr>
          </a:p>
          <a:p>
            <a:pPr marL="165735" indent="-153035">
              <a:lnSpc>
                <a:spcPct val="100000"/>
              </a:lnSpc>
              <a:spcBef>
                <a:spcPts val="740"/>
              </a:spcBef>
              <a:buClr>
                <a:srgbClr val="EC9522"/>
              </a:buClr>
              <a:buChar char="●"/>
              <a:tabLst>
                <a:tab pos="165735" algn="l"/>
              </a:tabLst>
            </a:pPr>
            <a:r>
              <a:rPr sz="1400" b="1" spc="-110">
                <a:solidFill>
                  <a:srgbClr val="231F20"/>
                </a:solidFill>
                <a:latin typeface="Tahoma"/>
                <a:cs typeface="Tahoma"/>
              </a:rPr>
              <a:t>Produits</a:t>
            </a:r>
            <a:r>
              <a:rPr sz="1400" b="1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10">
                <a:solidFill>
                  <a:srgbClr val="231F20"/>
                </a:solidFill>
                <a:latin typeface="Tahoma"/>
                <a:cs typeface="Tahoma"/>
              </a:rPr>
              <a:t>frais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40">
                <a:solidFill>
                  <a:srgbClr val="231F20"/>
                </a:solidFill>
                <a:latin typeface="Verdana"/>
                <a:cs typeface="Verdana"/>
              </a:rPr>
              <a:t>(fruits,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75">
                <a:solidFill>
                  <a:srgbClr val="231F20"/>
                </a:solidFill>
                <a:latin typeface="Verdana"/>
                <a:cs typeface="Verdana"/>
              </a:rPr>
              <a:t>légumes,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75">
                <a:solidFill>
                  <a:srgbClr val="231F20"/>
                </a:solidFill>
                <a:latin typeface="Verdana"/>
                <a:cs typeface="Verdana"/>
              </a:rPr>
              <a:t>oeufs,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95">
                <a:solidFill>
                  <a:srgbClr val="231F20"/>
                </a:solidFill>
                <a:latin typeface="Verdana"/>
                <a:cs typeface="Verdana"/>
              </a:rPr>
              <a:t>lait,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viandes...)</a:t>
            </a:r>
            <a:endParaRPr sz="1400">
              <a:latin typeface="Verdana"/>
              <a:cs typeface="Verdana"/>
            </a:endParaRPr>
          </a:p>
          <a:p>
            <a:pPr marL="165735" indent="-153035">
              <a:lnSpc>
                <a:spcPct val="100000"/>
              </a:lnSpc>
              <a:spcBef>
                <a:spcPts val="600"/>
              </a:spcBef>
              <a:buClr>
                <a:srgbClr val="EC9522"/>
              </a:buClr>
              <a:buChar char="●"/>
              <a:tabLst>
                <a:tab pos="165735" algn="l"/>
              </a:tabLst>
            </a:pPr>
            <a:r>
              <a:rPr sz="1400" b="1" spc="-110">
                <a:solidFill>
                  <a:srgbClr val="231F20"/>
                </a:solidFill>
                <a:latin typeface="Tahoma"/>
                <a:cs typeface="Tahoma"/>
              </a:rPr>
              <a:t>Produits</a:t>
            </a:r>
            <a:r>
              <a:rPr sz="1400" b="1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Tahoma"/>
                <a:cs typeface="Tahoma"/>
              </a:rPr>
              <a:t>transformés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(bocaux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85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70">
                <a:solidFill>
                  <a:srgbClr val="231F20"/>
                </a:solidFill>
                <a:latin typeface="Verdana"/>
                <a:cs typeface="Verdana"/>
              </a:rPr>
              <a:t>conserves,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5">
                <a:solidFill>
                  <a:srgbClr val="231F20"/>
                </a:solidFill>
                <a:latin typeface="Verdana"/>
                <a:cs typeface="Verdana"/>
              </a:rPr>
              <a:t>compotes,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yaourts,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65">
                <a:solidFill>
                  <a:srgbClr val="231F20"/>
                </a:solidFill>
                <a:latin typeface="Verdana"/>
                <a:cs typeface="Verdana"/>
              </a:rPr>
              <a:t>fromages,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céréales...)</a:t>
            </a:r>
            <a:endParaRPr sz="1400">
              <a:latin typeface="Verdana"/>
              <a:cs typeface="Verdana"/>
            </a:endParaRPr>
          </a:p>
          <a:p>
            <a:pPr marL="165735" indent="-153035">
              <a:lnSpc>
                <a:spcPct val="100000"/>
              </a:lnSpc>
              <a:spcBef>
                <a:spcPts val="600"/>
              </a:spcBef>
              <a:buClr>
                <a:srgbClr val="EC9522"/>
              </a:buClr>
              <a:buChar char="●"/>
              <a:tabLst>
                <a:tab pos="165735" algn="l"/>
              </a:tabLst>
            </a:pPr>
            <a:r>
              <a:rPr sz="1400" b="1" spc="-114">
                <a:solidFill>
                  <a:srgbClr val="231F20"/>
                </a:solidFill>
                <a:latin typeface="Tahoma"/>
                <a:cs typeface="Tahoma"/>
              </a:rPr>
              <a:t>Prestations</a:t>
            </a:r>
            <a:r>
              <a:rPr sz="1400" b="1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b="1" spc="-80">
                <a:solidFill>
                  <a:srgbClr val="231F20"/>
                </a:solidFill>
                <a:latin typeface="Tahoma"/>
                <a:cs typeface="Tahoma"/>
              </a:rPr>
              <a:t>logistiques</a:t>
            </a:r>
            <a:r>
              <a:rPr sz="14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-50">
                <a:solidFill>
                  <a:srgbClr val="231F20"/>
                </a:solidFill>
                <a:latin typeface="Verdana"/>
                <a:cs typeface="Verdana"/>
              </a:rPr>
              <a:t>(conditionnement,</a:t>
            </a:r>
            <a:r>
              <a:rPr sz="1400" spc="-95">
                <a:solidFill>
                  <a:srgbClr val="231F20"/>
                </a:solidFill>
                <a:latin typeface="Verdana"/>
                <a:cs typeface="Verdana"/>
              </a:rPr>
              <a:t> transport, </a:t>
            </a:r>
            <a:r>
              <a:rPr sz="1400" spc="-45">
                <a:solidFill>
                  <a:srgbClr val="231F20"/>
                </a:solidFill>
                <a:latin typeface="Verdana"/>
                <a:cs typeface="Verdana"/>
              </a:rPr>
              <a:t>stockage...)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77621" y="2221487"/>
            <a:ext cx="4166870" cy="2169160"/>
            <a:chOff x="5877621" y="2221487"/>
            <a:chExt cx="4166870" cy="2169160"/>
          </a:xfrm>
        </p:grpSpPr>
        <p:sp>
          <p:nvSpPr>
            <p:cNvPr id="28" name="object 28"/>
            <p:cNvSpPr/>
            <p:nvPr/>
          </p:nvSpPr>
          <p:spPr>
            <a:xfrm>
              <a:off x="5890321" y="2234187"/>
              <a:ext cx="4141470" cy="2143760"/>
            </a:xfrm>
            <a:custGeom>
              <a:avLst/>
              <a:gdLst/>
              <a:ahLst/>
              <a:cxnLst/>
              <a:rect l="l" t="t" r="r" b="b"/>
              <a:pathLst>
                <a:path w="4141470" h="2143760">
                  <a:moveTo>
                    <a:pt x="4104982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2107628"/>
                  </a:lnTo>
                  <a:lnTo>
                    <a:pt x="2828" y="2121644"/>
                  </a:lnTo>
                  <a:lnTo>
                    <a:pt x="10544" y="2133088"/>
                  </a:lnTo>
                  <a:lnTo>
                    <a:pt x="21988" y="2140804"/>
                  </a:lnTo>
                  <a:lnTo>
                    <a:pt x="36004" y="2143633"/>
                  </a:lnTo>
                  <a:lnTo>
                    <a:pt x="4104982" y="2143633"/>
                  </a:lnTo>
                  <a:lnTo>
                    <a:pt x="4118991" y="2140804"/>
                  </a:lnTo>
                  <a:lnTo>
                    <a:pt x="4130432" y="2133088"/>
                  </a:lnTo>
                  <a:lnTo>
                    <a:pt x="4138145" y="2121644"/>
                  </a:lnTo>
                  <a:lnTo>
                    <a:pt x="4140974" y="2107628"/>
                  </a:lnTo>
                  <a:lnTo>
                    <a:pt x="4140974" y="36004"/>
                  </a:lnTo>
                  <a:lnTo>
                    <a:pt x="4138145" y="21988"/>
                  </a:lnTo>
                  <a:lnTo>
                    <a:pt x="4130432" y="10544"/>
                  </a:lnTo>
                  <a:lnTo>
                    <a:pt x="4118991" y="2828"/>
                  </a:lnTo>
                  <a:lnTo>
                    <a:pt x="4104982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90321" y="2234187"/>
              <a:ext cx="4141470" cy="2143760"/>
            </a:xfrm>
            <a:custGeom>
              <a:avLst/>
              <a:gdLst/>
              <a:ahLst/>
              <a:cxnLst/>
              <a:rect l="l" t="t" r="r" b="b"/>
              <a:pathLst>
                <a:path w="4141470" h="2143760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2107628"/>
                  </a:lnTo>
                  <a:lnTo>
                    <a:pt x="2828" y="2121644"/>
                  </a:lnTo>
                  <a:lnTo>
                    <a:pt x="10544" y="2133088"/>
                  </a:lnTo>
                  <a:lnTo>
                    <a:pt x="21988" y="2140804"/>
                  </a:lnTo>
                  <a:lnTo>
                    <a:pt x="36004" y="2143633"/>
                  </a:lnTo>
                  <a:lnTo>
                    <a:pt x="4104982" y="2143633"/>
                  </a:lnTo>
                  <a:lnTo>
                    <a:pt x="4118991" y="2140804"/>
                  </a:lnTo>
                  <a:lnTo>
                    <a:pt x="4130432" y="2133088"/>
                  </a:lnTo>
                  <a:lnTo>
                    <a:pt x="4138145" y="2121644"/>
                  </a:lnTo>
                  <a:lnTo>
                    <a:pt x="4140974" y="2107628"/>
                  </a:lnTo>
                  <a:lnTo>
                    <a:pt x="4140974" y="36004"/>
                  </a:lnTo>
                  <a:lnTo>
                    <a:pt x="4138145" y="21988"/>
                  </a:lnTo>
                  <a:lnTo>
                    <a:pt x="4130432" y="10544"/>
                  </a:lnTo>
                  <a:lnTo>
                    <a:pt x="4118991" y="2828"/>
                  </a:lnTo>
                  <a:lnTo>
                    <a:pt x="4104982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66238" y="2364320"/>
            <a:ext cx="326707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algn="ctr">
              <a:lnSpc>
                <a:spcPct val="100000"/>
              </a:lnSpc>
              <a:spcBef>
                <a:spcPts val="100"/>
              </a:spcBef>
            </a:pPr>
            <a:r>
              <a:rPr sz="2000" b="1" spc="-140">
                <a:solidFill>
                  <a:srgbClr val="231F20"/>
                </a:solidFill>
                <a:latin typeface="Tahoma"/>
                <a:cs typeface="Tahoma"/>
              </a:rPr>
              <a:t>POURQUOI</a:t>
            </a:r>
            <a:r>
              <a:rPr sz="2000" b="1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130">
                <a:solidFill>
                  <a:srgbClr val="231F20"/>
                </a:solidFill>
                <a:latin typeface="Tahoma"/>
                <a:cs typeface="Tahoma"/>
              </a:rPr>
              <a:t>DONNER</a:t>
            </a:r>
            <a:r>
              <a:rPr sz="2000" b="1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000" b="1" spc="-5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2000">
              <a:latin typeface="Tahoma"/>
              <a:cs typeface="Tahoma"/>
            </a:endParaRPr>
          </a:p>
          <a:p>
            <a:pPr marL="164465" indent="-151765">
              <a:lnSpc>
                <a:spcPct val="100000"/>
              </a:lnSpc>
              <a:spcBef>
                <a:spcPts val="1560"/>
              </a:spcBef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60">
                <a:solidFill>
                  <a:srgbClr val="231F20"/>
                </a:solidFill>
                <a:latin typeface="Verdana"/>
                <a:cs typeface="Verdana"/>
              </a:rPr>
              <a:t>Par</a:t>
            </a:r>
            <a:r>
              <a:rPr sz="1400" spc="-1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solidarité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100">
                <a:solidFill>
                  <a:srgbClr val="231F20"/>
                </a:solidFill>
                <a:latin typeface="Verdana"/>
                <a:cs typeface="Verdana"/>
              </a:rPr>
              <a:t>Refus</a:t>
            </a:r>
            <a:r>
              <a:rPr sz="1400" spc="-1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6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400" spc="-1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25">
                <a:solidFill>
                  <a:srgbClr val="231F20"/>
                </a:solidFill>
                <a:latin typeface="Verdana"/>
                <a:cs typeface="Verdana"/>
              </a:rPr>
              <a:t>palette</a:t>
            </a:r>
            <a:r>
              <a:rPr sz="1400" spc="-1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114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1400" spc="-1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400" spc="-1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livraison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90">
                <a:solidFill>
                  <a:srgbClr val="231F20"/>
                </a:solidFill>
                <a:latin typeface="Verdana"/>
                <a:cs typeface="Verdana"/>
              </a:rPr>
              <a:t>Produits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14">
                <a:solidFill>
                  <a:srgbClr val="231F20"/>
                </a:solidFill>
                <a:latin typeface="Verdana"/>
                <a:cs typeface="Verdana"/>
              </a:rPr>
              <a:t>hors</a:t>
            </a:r>
            <a:r>
              <a:rPr sz="14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calibre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85">
                <a:solidFill>
                  <a:srgbClr val="231F20"/>
                </a:solidFill>
                <a:latin typeface="Verdana"/>
                <a:cs typeface="Verdana"/>
              </a:rPr>
              <a:t>Saturation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Verdana"/>
                <a:cs typeface="Verdana"/>
              </a:rPr>
              <a:t>du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marché</a:t>
            </a:r>
            <a:endParaRPr sz="1400">
              <a:latin typeface="Verdana"/>
              <a:cs typeface="Verdana"/>
            </a:endParaRPr>
          </a:p>
          <a:p>
            <a:pPr marL="164465" indent="-151765">
              <a:lnSpc>
                <a:spcPct val="100000"/>
              </a:lnSpc>
              <a:buClr>
                <a:srgbClr val="EC9522"/>
              </a:buClr>
              <a:buChar char="●"/>
              <a:tabLst>
                <a:tab pos="164465" algn="l"/>
              </a:tabLst>
            </a:pPr>
            <a:r>
              <a:rPr sz="1400" spc="-90">
                <a:solidFill>
                  <a:srgbClr val="231F20"/>
                </a:solidFill>
                <a:latin typeface="Verdana"/>
                <a:cs typeface="Verdana"/>
              </a:rPr>
              <a:t>Produits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5">
                <a:solidFill>
                  <a:srgbClr val="231F20"/>
                </a:solidFill>
                <a:latin typeface="Verdana"/>
                <a:cs typeface="Verdana"/>
              </a:rPr>
              <a:t>non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55">
                <a:solidFill>
                  <a:srgbClr val="231F20"/>
                </a:solidFill>
                <a:latin typeface="Verdana"/>
                <a:cs typeface="Verdana"/>
              </a:rPr>
              <a:t>récoltés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ou</a:t>
            </a:r>
            <a:r>
              <a:rPr sz="140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90">
                <a:solidFill>
                  <a:srgbClr val="231F20"/>
                </a:solidFill>
                <a:latin typeface="Verdana"/>
                <a:cs typeface="Verdana"/>
              </a:rPr>
              <a:t>restant</a:t>
            </a:r>
            <a:r>
              <a:rPr sz="1400" spc="-1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après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>
                <a:solidFill>
                  <a:srgbClr val="231F20"/>
                </a:solidFill>
                <a:latin typeface="Verdana"/>
                <a:cs typeface="Verdana"/>
              </a:rPr>
              <a:t>récolte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0250" y="2321098"/>
            <a:ext cx="592813" cy="59281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86572" y="597849"/>
            <a:ext cx="8045450" cy="1220470"/>
            <a:chOff x="2286572" y="597849"/>
            <a:chExt cx="8045450" cy="1220470"/>
          </a:xfrm>
        </p:grpSpPr>
        <p:sp>
          <p:nvSpPr>
            <p:cNvPr id="4" name="object 4"/>
            <p:cNvSpPr/>
            <p:nvPr/>
          </p:nvSpPr>
          <p:spPr>
            <a:xfrm>
              <a:off x="2286572" y="907704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3125" y="610549"/>
              <a:ext cx="7736205" cy="1195070"/>
            </a:xfrm>
            <a:custGeom>
              <a:avLst/>
              <a:gdLst/>
              <a:ahLst/>
              <a:cxnLst/>
              <a:rect l="l" t="t" r="r" b="b"/>
              <a:pathLst>
                <a:path w="7736205" h="1195070">
                  <a:moveTo>
                    <a:pt x="7700175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158748"/>
                  </a:lnTo>
                  <a:lnTo>
                    <a:pt x="2828" y="1172764"/>
                  </a:lnTo>
                  <a:lnTo>
                    <a:pt x="10544" y="1184208"/>
                  </a:lnTo>
                  <a:lnTo>
                    <a:pt x="21988" y="1191923"/>
                  </a:lnTo>
                  <a:lnTo>
                    <a:pt x="36004" y="1194752"/>
                  </a:lnTo>
                  <a:lnTo>
                    <a:pt x="7700175" y="1194752"/>
                  </a:lnTo>
                  <a:lnTo>
                    <a:pt x="7714185" y="1191923"/>
                  </a:lnTo>
                  <a:lnTo>
                    <a:pt x="7725630" y="1184208"/>
                  </a:lnTo>
                  <a:lnTo>
                    <a:pt x="7733348" y="1172764"/>
                  </a:lnTo>
                  <a:lnTo>
                    <a:pt x="7736179" y="1158748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3125" y="610549"/>
              <a:ext cx="7736205" cy="1195070"/>
            </a:xfrm>
            <a:custGeom>
              <a:avLst/>
              <a:gdLst/>
              <a:ahLst/>
              <a:cxnLst/>
              <a:rect l="l" t="t" r="r" b="b"/>
              <a:pathLst>
                <a:path w="7736205" h="119507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158748"/>
                  </a:lnTo>
                  <a:lnTo>
                    <a:pt x="2828" y="1172764"/>
                  </a:lnTo>
                  <a:lnTo>
                    <a:pt x="10544" y="1184208"/>
                  </a:lnTo>
                  <a:lnTo>
                    <a:pt x="21988" y="1191923"/>
                  </a:lnTo>
                  <a:lnTo>
                    <a:pt x="36004" y="1194752"/>
                  </a:lnTo>
                  <a:lnTo>
                    <a:pt x="7700175" y="1194752"/>
                  </a:lnTo>
                  <a:lnTo>
                    <a:pt x="7714185" y="1191923"/>
                  </a:lnTo>
                  <a:lnTo>
                    <a:pt x="7725630" y="1184208"/>
                  </a:lnTo>
                  <a:lnTo>
                    <a:pt x="7733348" y="1172764"/>
                  </a:lnTo>
                  <a:lnTo>
                    <a:pt x="7736179" y="1158748"/>
                  </a:lnTo>
                  <a:lnTo>
                    <a:pt x="7736179" y="35991"/>
                  </a:lnTo>
                  <a:lnTo>
                    <a:pt x="7733348" y="21983"/>
                  </a:lnTo>
                  <a:lnTo>
                    <a:pt x="7725630" y="10542"/>
                  </a:lnTo>
                  <a:lnTo>
                    <a:pt x="7714185" y="2828"/>
                  </a:lnTo>
                  <a:lnTo>
                    <a:pt x="7700175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2025" y="572024"/>
            <a:ext cx="10320796" cy="1057507"/>
          </a:xfrm>
          <a:prstGeom prst="rect">
            <a:avLst/>
          </a:prstGeom>
        </p:spPr>
        <p:txBody>
          <a:bodyPr vert="horz" wrap="square" lIns="0" tIns="224320" rIns="0" bIns="0" rtlCol="0">
            <a:spAutoFit/>
          </a:bodyPr>
          <a:lstStyle/>
          <a:p>
            <a:pPr marL="2392680">
              <a:lnSpc>
                <a:spcPct val="100000"/>
              </a:lnSpc>
              <a:spcBef>
                <a:spcPts val="100"/>
              </a:spcBef>
            </a:pPr>
            <a:r>
              <a:rPr sz="5400" spc="-150">
                <a:latin typeface="Frenchy" panose="02000000000000000000" pitchFamily="2" charset="0"/>
              </a:rPr>
              <a:t>DONNEZ, VOUS Y GAGNEZ !</a:t>
            </a:r>
          </a:p>
        </p:txBody>
      </p:sp>
      <p:sp>
        <p:nvSpPr>
          <p:cNvPr id="8" name="object 8"/>
          <p:cNvSpPr/>
          <p:nvPr/>
        </p:nvSpPr>
        <p:spPr>
          <a:xfrm>
            <a:off x="498695" y="3279705"/>
            <a:ext cx="4655185" cy="2870200"/>
          </a:xfrm>
          <a:custGeom>
            <a:avLst/>
            <a:gdLst/>
            <a:ahLst/>
            <a:cxnLst/>
            <a:rect l="l" t="t" r="r" b="b"/>
            <a:pathLst>
              <a:path w="4655185" h="2870200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833598"/>
                </a:lnTo>
                <a:lnTo>
                  <a:pt x="2828" y="2847614"/>
                </a:lnTo>
                <a:lnTo>
                  <a:pt x="10544" y="2859058"/>
                </a:lnTo>
                <a:lnTo>
                  <a:pt x="21988" y="2866774"/>
                </a:lnTo>
                <a:lnTo>
                  <a:pt x="36004" y="2869603"/>
                </a:lnTo>
                <a:lnTo>
                  <a:pt x="4618608" y="2869603"/>
                </a:lnTo>
                <a:lnTo>
                  <a:pt x="4632617" y="2866774"/>
                </a:lnTo>
                <a:lnTo>
                  <a:pt x="4644058" y="2859058"/>
                </a:lnTo>
                <a:lnTo>
                  <a:pt x="4651772" y="2847614"/>
                </a:lnTo>
                <a:lnTo>
                  <a:pt x="4654600" y="2833598"/>
                </a:lnTo>
                <a:lnTo>
                  <a:pt x="4654600" y="36004"/>
                </a:lnTo>
                <a:lnTo>
                  <a:pt x="4651772" y="21988"/>
                </a:lnTo>
                <a:lnTo>
                  <a:pt x="4644058" y="10544"/>
                </a:lnTo>
                <a:lnTo>
                  <a:pt x="4632617" y="2828"/>
                </a:lnTo>
                <a:lnTo>
                  <a:pt x="4618608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1434" y="3299405"/>
            <a:ext cx="4195445" cy="256211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127125">
              <a:lnSpc>
                <a:spcPct val="100000"/>
              </a:lnSpc>
              <a:spcBef>
                <a:spcPts val="1300"/>
              </a:spcBef>
            </a:pPr>
            <a:r>
              <a:rPr sz="2000" b="1" spc="-1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DISPOSTIF FISCAL</a:t>
            </a:r>
            <a:endParaRPr sz="2000" spc="-150">
              <a:latin typeface="Century Gothic" panose="020B0502020202020204" pitchFamily="34" charset="0"/>
              <a:cs typeface="Tahoma"/>
            </a:endParaRPr>
          </a:p>
          <a:p>
            <a:pPr marL="12700" marR="362585" indent="-5715">
              <a:lnSpc>
                <a:spcPct val="100000"/>
              </a:lnSpc>
              <a:spcBef>
                <a:spcPts val="840"/>
              </a:spcBef>
              <a:buClr>
                <a:srgbClr val="EC9522"/>
              </a:buClr>
              <a:buSzPct val="92857"/>
              <a:buChar char="●"/>
              <a:tabLst>
                <a:tab pos="120014" algn="l"/>
              </a:tabLst>
            </a:pPr>
            <a:r>
              <a:rPr sz="14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Pour</a:t>
            </a:r>
            <a:r>
              <a:rPr sz="14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 spc="-7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tous</a:t>
            </a: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dons,</a:t>
            </a:r>
            <a:r>
              <a:rPr sz="14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y</a:t>
            </a:r>
            <a:r>
              <a:rPr sz="14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compris</a:t>
            </a:r>
            <a:r>
              <a:rPr sz="14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4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prestations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logistiques</a:t>
            </a:r>
            <a:endParaRPr sz="1400">
              <a:latin typeface="Century Gothic" panose="020B0502020202020204" pitchFamily="34" charset="0"/>
              <a:cs typeface="Verdana"/>
            </a:endParaRPr>
          </a:p>
          <a:p>
            <a:pPr marL="12700" marR="518795" indent="-5715">
              <a:lnSpc>
                <a:spcPct val="100000"/>
              </a:lnSpc>
              <a:spcBef>
                <a:spcPts val="359"/>
              </a:spcBef>
              <a:buClr>
                <a:srgbClr val="EC9522"/>
              </a:buClr>
              <a:buSzPct val="92857"/>
              <a:buChar char="●"/>
              <a:tabLst>
                <a:tab pos="120014" algn="l"/>
              </a:tabLst>
            </a:pP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Un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abondon</a:t>
            </a:r>
            <a:r>
              <a:rPr sz="1400" b="1" spc="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400" b="1" spc="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recettes</a:t>
            </a:r>
            <a:r>
              <a:rPr sz="1400" b="1" spc="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produits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carnés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bruts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issus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grandes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cultures</a:t>
            </a:r>
            <a:endParaRPr sz="1400">
              <a:latin typeface="Century Gothic" panose="020B0502020202020204" pitchFamily="34" charset="0"/>
              <a:cs typeface="Verdana"/>
            </a:endParaRPr>
          </a:p>
          <a:p>
            <a:pPr marL="12700" marR="5080" indent="-6350">
              <a:lnSpc>
                <a:spcPct val="99100"/>
              </a:lnSpc>
              <a:spcBef>
                <a:spcPts val="375"/>
              </a:spcBef>
              <a:buClr>
                <a:srgbClr val="EC9522"/>
              </a:buClr>
              <a:buSzPct val="92857"/>
              <a:buChar char="●"/>
              <a:tabLst>
                <a:tab pos="12700" algn="l"/>
                <a:tab pos="119380" algn="l"/>
              </a:tabLst>
            </a:pPr>
            <a:r>
              <a:rPr sz="14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	Une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réduction</a:t>
            </a:r>
            <a:r>
              <a:rPr sz="14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d’impôt</a:t>
            </a:r>
            <a:r>
              <a:rPr sz="1400" b="1" spc="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4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14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60</a:t>
            </a:r>
            <a:r>
              <a:rPr sz="1400" b="1" spc="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49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sz="1400" b="1" spc="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du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coût</a:t>
            </a:r>
            <a:r>
              <a:rPr sz="1400" spc="-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 </a:t>
            </a:r>
            <a:r>
              <a:rPr sz="14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revient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du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produit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donné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prestation, </a:t>
            </a: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limite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0,5</a:t>
            </a: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4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%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chiffre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d’affaires </a:t>
            </a:r>
            <a:r>
              <a:rPr sz="14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4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20</a:t>
            </a:r>
            <a:r>
              <a:rPr sz="14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000</a:t>
            </a:r>
            <a:r>
              <a:rPr sz="1400" spc="-8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euros</a:t>
            </a:r>
            <a:r>
              <a:rPr sz="1400" spc="-1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(possibilité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6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100" spc="-7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reporter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sur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5</a:t>
            </a:r>
            <a:r>
              <a:rPr sz="11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1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exercices comptables).</a:t>
            </a:r>
            <a:endParaRPr sz="1100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12568" y="3292409"/>
            <a:ext cx="4655185" cy="2844800"/>
            <a:chOff x="5512568" y="3292409"/>
            <a:chExt cx="4655185" cy="2844800"/>
          </a:xfrm>
        </p:grpSpPr>
        <p:sp>
          <p:nvSpPr>
            <p:cNvPr id="11" name="object 11"/>
            <p:cNvSpPr/>
            <p:nvPr/>
          </p:nvSpPr>
          <p:spPr>
            <a:xfrm>
              <a:off x="5525268" y="3305109"/>
              <a:ext cx="4629785" cy="2819400"/>
            </a:xfrm>
            <a:custGeom>
              <a:avLst/>
              <a:gdLst/>
              <a:ahLst/>
              <a:cxnLst/>
              <a:rect l="l" t="t" r="r" b="b"/>
              <a:pathLst>
                <a:path w="4629784" h="2819400">
                  <a:moveTo>
                    <a:pt x="4593208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782798"/>
                  </a:lnTo>
                  <a:lnTo>
                    <a:pt x="2828" y="2796814"/>
                  </a:lnTo>
                  <a:lnTo>
                    <a:pt x="10544" y="2808258"/>
                  </a:lnTo>
                  <a:lnTo>
                    <a:pt x="21988" y="2815974"/>
                  </a:lnTo>
                  <a:lnTo>
                    <a:pt x="36004" y="2818803"/>
                  </a:lnTo>
                  <a:lnTo>
                    <a:pt x="4593208" y="2818803"/>
                  </a:lnTo>
                  <a:lnTo>
                    <a:pt x="4607217" y="2815974"/>
                  </a:lnTo>
                  <a:lnTo>
                    <a:pt x="4618658" y="2808258"/>
                  </a:lnTo>
                  <a:lnTo>
                    <a:pt x="4626372" y="2796814"/>
                  </a:lnTo>
                  <a:lnTo>
                    <a:pt x="4629200" y="2782798"/>
                  </a:lnTo>
                  <a:lnTo>
                    <a:pt x="4629200" y="35991"/>
                  </a:lnTo>
                  <a:lnTo>
                    <a:pt x="4626372" y="21983"/>
                  </a:lnTo>
                  <a:lnTo>
                    <a:pt x="4618658" y="10542"/>
                  </a:lnTo>
                  <a:lnTo>
                    <a:pt x="4607217" y="2828"/>
                  </a:lnTo>
                  <a:lnTo>
                    <a:pt x="4593208" y="0"/>
                  </a:lnTo>
                  <a:close/>
                </a:path>
              </a:pathLst>
            </a:custGeom>
            <a:solidFill>
              <a:srgbClr val="EC9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5268" y="3305109"/>
              <a:ext cx="4629785" cy="2819400"/>
            </a:xfrm>
            <a:custGeom>
              <a:avLst/>
              <a:gdLst/>
              <a:ahLst/>
              <a:cxnLst/>
              <a:rect l="l" t="t" r="r" b="b"/>
              <a:pathLst>
                <a:path w="4629784" h="2819400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2782798"/>
                  </a:lnTo>
                  <a:lnTo>
                    <a:pt x="2828" y="2796814"/>
                  </a:lnTo>
                  <a:lnTo>
                    <a:pt x="10544" y="2808258"/>
                  </a:lnTo>
                  <a:lnTo>
                    <a:pt x="21988" y="2815974"/>
                  </a:lnTo>
                  <a:lnTo>
                    <a:pt x="36004" y="2818803"/>
                  </a:lnTo>
                  <a:lnTo>
                    <a:pt x="4593208" y="2818803"/>
                  </a:lnTo>
                  <a:lnTo>
                    <a:pt x="4607217" y="2815974"/>
                  </a:lnTo>
                  <a:lnTo>
                    <a:pt x="4618658" y="2808258"/>
                  </a:lnTo>
                  <a:lnTo>
                    <a:pt x="4626372" y="2796814"/>
                  </a:lnTo>
                  <a:lnTo>
                    <a:pt x="4629200" y="2782798"/>
                  </a:lnTo>
                  <a:lnTo>
                    <a:pt x="4629200" y="35991"/>
                  </a:lnTo>
                  <a:lnTo>
                    <a:pt x="4626372" y="21983"/>
                  </a:lnTo>
                  <a:lnTo>
                    <a:pt x="4618658" y="10542"/>
                  </a:lnTo>
                  <a:lnTo>
                    <a:pt x="4607217" y="2828"/>
                  </a:lnTo>
                  <a:lnTo>
                    <a:pt x="4593208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EC95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91552" y="3316134"/>
            <a:ext cx="3723004" cy="264944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FAITES CONNAÎTRE VOTRE MÉTIER</a:t>
            </a:r>
            <a:endParaRPr lang="fr-FR" sz="2000" b="1" spc="-150">
              <a:solidFill>
                <a:srgbClr val="231F20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00" spc="-150">
              <a:latin typeface="Century Gothic" panose="020B0502020202020204" pitchFamily="34" charset="0"/>
              <a:cs typeface="Tahoma"/>
            </a:endParaRPr>
          </a:p>
          <a:p>
            <a:pPr marL="1167130" indent="-151765">
              <a:lnSpc>
                <a:spcPct val="100000"/>
              </a:lnSpc>
              <a:spcBef>
                <a:spcPts val="840"/>
              </a:spcBef>
              <a:buChar char="●"/>
              <a:tabLst>
                <a:tab pos="1167130" algn="l"/>
              </a:tabLst>
            </a:pPr>
            <a:r>
              <a:rPr sz="1400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Glanages</a:t>
            </a:r>
            <a:r>
              <a:rPr sz="14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solidaires</a:t>
            </a:r>
            <a:endParaRPr sz="1400">
              <a:latin typeface="Century Gothic" panose="020B0502020202020204" pitchFamily="34" charset="0"/>
              <a:cs typeface="Verdana"/>
            </a:endParaRPr>
          </a:p>
          <a:p>
            <a:pPr marL="1208405" indent="-151765">
              <a:lnSpc>
                <a:spcPct val="100000"/>
              </a:lnSpc>
              <a:spcBef>
                <a:spcPts val="359"/>
              </a:spcBef>
              <a:buChar char="●"/>
              <a:tabLst>
                <a:tab pos="1208405" algn="l"/>
              </a:tabLst>
            </a:pPr>
            <a:r>
              <a:rPr sz="14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Parcelles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solidaires</a:t>
            </a:r>
            <a:endParaRPr sz="1400">
              <a:latin typeface="Century Gothic" panose="020B0502020202020204" pitchFamily="34" charset="0"/>
              <a:cs typeface="Verdana"/>
            </a:endParaRPr>
          </a:p>
          <a:p>
            <a:pPr marL="1129030" indent="-151765">
              <a:lnSpc>
                <a:spcPct val="100000"/>
              </a:lnSpc>
              <a:spcBef>
                <a:spcPts val="359"/>
              </a:spcBef>
              <a:buChar char="●"/>
              <a:tabLst>
                <a:tab pos="1129030" algn="l"/>
              </a:tabLst>
            </a:pPr>
            <a:r>
              <a:rPr sz="1400" err="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Visites</a:t>
            </a:r>
            <a:r>
              <a:rPr sz="14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fr-FR" sz="14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d’exploitation</a:t>
            </a:r>
          </a:p>
          <a:p>
            <a:pPr marL="977265">
              <a:lnSpc>
                <a:spcPct val="100000"/>
              </a:lnSpc>
              <a:spcBef>
                <a:spcPts val="359"/>
              </a:spcBef>
              <a:tabLst>
                <a:tab pos="1129030" algn="l"/>
              </a:tabLst>
            </a:pPr>
            <a:endParaRPr sz="1400">
              <a:latin typeface="Century Gothic" panose="020B0502020202020204" pitchFamily="34" charset="0"/>
              <a:cs typeface="Verdana"/>
            </a:endParaRPr>
          </a:p>
          <a:p>
            <a:pPr marL="240665" marR="167005" algn="just">
              <a:lnSpc>
                <a:spcPct val="100000"/>
              </a:lnSpc>
            </a:pPr>
            <a:r>
              <a:rPr sz="14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Votre</a:t>
            </a: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antenne</a:t>
            </a: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régionale</a:t>
            </a:r>
            <a:r>
              <a:rPr sz="14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</a:t>
            </a:r>
            <a:r>
              <a:rPr sz="14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vous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accompagne</a:t>
            </a:r>
            <a:r>
              <a:rPr sz="1400" b="1" spc="1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dans</a:t>
            </a:r>
            <a:r>
              <a:rPr sz="1400" b="1" spc="1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l’organisation</a:t>
            </a:r>
            <a:r>
              <a:rPr sz="1400" b="1" spc="1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d’un </a:t>
            </a:r>
            <a:r>
              <a:rPr sz="14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événement</a:t>
            </a:r>
            <a:r>
              <a:rPr sz="1400" b="1" spc="-9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solidaire.</a:t>
            </a:r>
            <a:endParaRPr sz="1400">
              <a:latin typeface="Century Gothic" panose="020B0502020202020204" pitchFamily="34" charset="0"/>
              <a:cs typeface="Tahoma"/>
            </a:endParaRPr>
          </a:p>
          <a:p>
            <a:pPr marL="66040" algn="ctr">
              <a:lnSpc>
                <a:spcPct val="100000"/>
              </a:lnSpc>
              <a:spcBef>
                <a:spcPts val="120"/>
              </a:spcBef>
            </a:pPr>
            <a:r>
              <a:rPr sz="14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Contactez-</a:t>
            </a:r>
            <a:r>
              <a:rPr sz="14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nous</a:t>
            </a:r>
            <a:r>
              <a:rPr sz="1400" b="1" spc="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!</a:t>
            </a:r>
            <a:endParaRPr sz="1400"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48281" y="2330740"/>
            <a:ext cx="583565" cy="583565"/>
            <a:chOff x="7548281" y="2330740"/>
            <a:chExt cx="583565" cy="583565"/>
          </a:xfrm>
        </p:grpSpPr>
        <p:sp>
          <p:nvSpPr>
            <p:cNvPr id="15" name="object 15"/>
            <p:cNvSpPr/>
            <p:nvPr/>
          </p:nvSpPr>
          <p:spPr>
            <a:xfrm>
              <a:off x="7548281" y="2330740"/>
              <a:ext cx="583565" cy="583565"/>
            </a:xfrm>
            <a:custGeom>
              <a:avLst/>
              <a:gdLst/>
              <a:ahLst/>
              <a:cxnLst/>
              <a:rect l="l" t="t" r="r" b="b"/>
              <a:pathLst>
                <a:path w="583565" h="583564">
                  <a:moveTo>
                    <a:pt x="291592" y="0"/>
                  </a:moveTo>
                  <a:lnTo>
                    <a:pt x="244295" y="3816"/>
                  </a:lnTo>
                  <a:lnTo>
                    <a:pt x="199428" y="14864"/>
                  </a:lnTo>
                  <a:lnTo>
                    <a:pt x="157591" y="32545"/>
                  </a:lnTo>
                  <a:lnTo>
                    <a:pt x="119384" y="56257"/>
                  </a:lnTo>
                  <a:lnTo>
                    <a:pt x="85407" y="85401"/>
                  </a:lnTo>
                  <a:lnTo>
                    <a:pt x="56262" y="119375"/>
                  </a:lnTo>
                  <a:lnTo>
                    <a:pt x="32548" y="157581"/>
                  </a:lnTo>
                  <a:lnTo>
                    <a:pt x="14866" y="199417"/>
                  </a:lnTo>
                  <a:lnTo>
                    <a:pt x="3816" y="244283"/>
                  </a:lnTo>
                  <a:lnTo>
                    <a:pt x="0" y="291579"/>
                  </a:lnTo>
                  <a:lnTo>
                    <a:pt x="3816" y="338878"/>
                  </a:lnTo>
                  <a:lnTo>
                    <a:pt x="14866" y="383747"/>
                  </a:lnTo>
                  <a:lnTo>
                    <a:pt x="32548" y="425585"/>
                  </a:lnTo>
                  <a:lnTo>
                    <a:pt x="56262" y="463792"/>
                  </a:lnTo>
                  <a:lnTo>
                    <a:pt x="85407" y="497768"/>
                  </a:lnTo>
                  <a:lnTo>
                    <a:pt x="119384" y="526912"/>
                  </a:lnTo>
                  <a:lnTo>
                    <a:pt x="157591" y="550625"/>
                  </a:lnTo>
                  <a:lnTo>
                    <a:pt x="199428" y="568306"/>
                  </a:lnTo>
                  <a:lnTo>
                    <a:pt x="244295" y="579355"/>
                  </a:lnTo>
                  <a:lnTo>
                    <a:pt x="291592" y="583171"/>
                  </a:lnTo>
                  <a:lnTo>
                    <a:pt x="338888" y="579355"/>
                  </a:lnTo>
                  <a:lnTo>
                    <a:pt x="383755" y="568306"/>
                  </a:lnTo>
                  <a:lnTo>
                    <a:pt x="425592" y="550625"/>
                  </a:lnTo>
                  <a:lnTo>
                    <a:pt x="463799" y="526912"/>
                  </a:lnTo>
                  <a:lnTo>
                    <a:pt x="497776" y="497768"/>
                  </a:lnTo>
                  <a:lnTo>
                    <a:pt x="526921" y="463792"/>
                  </a:lnTo>
                  <a:lnTo>
                    <a:pt x="550635" y="425585"/>
                  </a:lnTo>
                  <a:lnTo>
                    <a:pt x="568317" y="383747"/>
                  </a:lnTo>
                  <a:lnTo>
                    <a:pt x="579367" y="338878"/>
                  </a:lnTo>
                  <a:lnTo>
                    <a:pt x="583184" y="291579"/>
                  </a:lnTo>
                  <a:lnTo>
                    <a:pt x="579367" y="244283"/>
                  </a:lnTo>
                  <a:lnTo>
                    <a:pt x="568317" y="199417"/>
                  </a:lnTo>
                  <a:lnTo>
                    <a:pt x="550635" y="157581"/>
                  </a:lnTo>
                  <a:lnTo>
                    <a:pt x="526921" y="119375"/>
                  </a:lnTo>
                  <a:lnTo>
                    <a:pt x="497776" y="85401"/>
                  </a:lnTo>
                  <a:lnTo>
                    <a:pt x="463799" y="56257"/>
                  </a:lnTo>
                  <a:lnTo>
                    <a:pt x="425592" y="32545"/>
                  </a:lnTo>
                  <a:lnTo>
                    <a:pt x="383755" y="14864"/>
                  </a:lnTo>
                  <a:lnTo>
                    <a:pt x="338888" y="3816"/>
                  </a:lnTo>
                  <a:lnTo>
                    <a:pt x="291592" y="0"/>
                  </a:lnTo>
                  <a:close/>
                </a:path>
              </a:pathLst>
            </a:custGeom>
            <a:solidFill>
              <a:srgbClr val="E86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6650" y="2479941"/>
              <a:ext cx="292735" cy="299720"/>
            </a:xfrm>
            <a:custGeom>
              <a:avLst/>
              <a:gdLst/>
              <a:ahLst/>
              <a:cxnLst/>
              <a:rect l="l" t="t" r="r" b="b"/>
              <a:pathLst>
                <a:path w="292734" h="299719">
                  <a:moveTo>
                    <a:pt x="292214" y="109220"/>
                  </a:moveTo>
                  <a:lnTo>
                    <a:pt x="187566" y="109220"/>
                  </a:lnTo>
                  <a:lnTo>
                    <a:pt x="187566" y="0"/>
                  </a:lnTo>
                  <a:lnTo>
                    <a:pt x="104648" y="0"/>
                  </a:lnTo>
                  <a:lnTo>
                    <a:pt x="104648" y="109220"/>
                  </a:lnTo>
                  <a:lnTo>
                    <a:pt x="0" y="109220"/>
                  </a:lnTo>
                  <a:lnTo>
                    <a:pt x="0" y="190500"/>
                  </a:lnTo>
                  <a:lnTo>
                    <a:pt x="104648" y="190500"/>
                  </a:lnTo>
                  <a:lnTo>
                    <a:pt x="104648" y="299720"/>
                  </a:lnTo>
                  <a:lnTo>
                    <a:pt x="187566" y="299720"/>
                  </a:lnTo>
                  <a:lnTo>
                    <a:pt x="187566" y="190500"/>
                  </a:lnTo>
                  <a:lnTo>
                    <a:pt x="292214" y="190500"/>
                  </a:lnTo>
                  <a:lnTo>
                    <a:pt x="292214" y="109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039006" y="6371997"/>
            <a:ext cx="2516505" cy="1188085"/>
            <a:chOff x="4039006" y="6371997"/>
            <a:chExt cx="2516505" cy="1188085"/>
          </a:xfrm>
        </p:grpSpPr>
        <p:pic>
          <p:nvPicPr>
            <p:cNvPr id="18" name="object 1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442" y="6371997"/>
              <a:ext cx="118351" cy="1183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9006" y="6483479"/>
              <a:ext cx="2516144" cy="107652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624005" y="7269991"/>
            <a:ext cx="255904" cy="269240"/>
            <a:chOff x="3624005" y="7269991"/>
            <a:chExt cx="255904" cy="269240"/>
          </a:xfrm>
        </p:grpSpPr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93" y="7420261"/>
              <a:ext cx="118366" cy="1183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005" y="7269991"/>
              <a:ext cx="118344" cy="118373"/>
            </a:xfrm>
            <a:prstGeom prst="rect">
              <a:avLst/>
            </a:prstGeom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550C8C17-D90C-467E-B955-F59F278127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25" y="338021"/>
            <a:ext cx="1666756" cy="1740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225" y="4577064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720102" y="0"/>
                </a:moveTo>
                <a:lnTo>
                  <a:pt x="0" y="0"/>
                </a:lnTo>
              </a:path>
            </a:pathLst>
          </a:custGeom>
          <a:ln w="12865">
            <a:solidFill>
              <a:srgbClr val="595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7480" y="2161274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>
                <a:moveTo>
                  <a:pt x="688251" y="0"/>
                </a:moveTo>
                <a:lnTo>
                  <a:pt x="0" y="0"/>
                </a:lnTo>
              </a:path>
            </a:pathLst>
          </a:custGeom>
          <a:ln w="12865">
            <a:solidFill>
              <a:srgbClr val="595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6657" y="2169430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587006" y="0"/>
                </a:moveTo>
                <a:lnTo>
                  <a:pt x="0" y="0"/>
                </a:lnTo>
              </a:path>
            </a:pathLst>
          </a:custGeom>
          <a:ln w="12865">
            <a:solidFill>
              <a:srgbClr val="595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1954" y="4556155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237832"/>
                </a:moveTo>
                <a:lnTo>
                  <a:pt x="0" y="0"/>
                </a:lnTo>
              </a:path>
            </a:pathLst>
          </a:custGeom>
          <a:ln w="12865">
            <a:solidFill>
              <a:srgbClr val="595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331562"/>
            <a:ext cx="10692130" cy="6261100"/>
            <a:chOff x="0" y="1331562"/>
            <a:chExt cx="10692130" cy="6261100"/>
          </a:xfrm>
        </p:grpSpPr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870905"/>
              <a:ext cx="10692002" cy="17212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5100345"/>
              <a:ext cx="1967864" cy="2110105"/>
            </a:xfrm>
            <a:custGeom>
              <a:avLst/>
              <a:gdLst/>
              <a:ahLst/>
              <a:cxnLst/>
              <a:rect l="l" t="t" r="r" b="b"/>
              <a:pathLst>
                <a:path w="1967864" h="2110104">
                  <a:moveTo>
                    <a:pt x="1462913" y="976680"/>
                  </a:moveTo>
                  <a:lnTo>
                    <a:pt x="1437982" y="915949"/>
                  </a:lnTo>
                  <a:lnTo>
                    <a:pt x="1394066" y="892378"/>
                  </a:lnTo>
                  <a:lnTo>
                    <a:pt x="1377810" y="890803"/>
                  </a:lnTo>
                  <a:lnTo>
                    <a:pt x="1361554" y="892378"/>
                  </a:lnTo>
                  <a:lnTo>
                    <a:pt x="1345780" y="897089"/>
                  </a:lnTo>
                  <a:lnTo>
                    <a:pt x="1330972" y="904951"/>
                  </a:lnTo>
                  <a:lnTo>
                    <a:pt x="1317612" y="915949"/>
                  </a:lnTo>
                  <a:lnTo>
                    <a:pt x="1071473" y="1164348"/>
                  </a:lnTo>
                  <a:lnTo>
                    <a:pt x="1071473" y="875652"/>
                  </a:lnTo>
                  <a:lnTo>
                    <a:pt x="1062558" y="831088"/>
                  </a:lnTo>
                  <a:lnTo>
                    <a:pt x="1038237" y="794689"/>
                  </a:lnTo>
                  <a:lnTo>
                    <a:pt x="1002169" y="770140"/>
                  </a:lnTo>
                  <a:lnTo>
                    <a:pt x="957999" y="761149"/>
                  </a:lnTo>
                  <a:lnTo>
                    <a:pt x="913828" y="770140"/>
                  </a:lnTo>
                  <a:lnTo>
                    <a:pt x="877760" y="794689"/>
                  </a:lnTo>
                  <a:lnTo>
                    <a:pt x="853452" y="831088"/>
                  </a:lnTo>
                  <a:lnTo>
                    <a:pt x="844537" y="875652"/>
                  </a:lnTo>
                  <a:lnTo>
                    <a:pt x="844537" y="1995220"/>
                  </a:lnTo>
                  <a:lnTo>
                    <a:pt x="853452" y="2039797"/>
                  </a:lnTo>
                  <a:lnTo>
                    <a:pt x="877760" y="2076208"/>
                  </a:lnTo>
                  <a:lnTo>
                    <a:pt x="913828" y="2100745"/>
                  </a:lnTo>
                  <a:lnTo>
                    <a:pt x="957999" y="2109749"/>
                  </a:lnTo>
                  <a:lnTo>
                    <a:pt x="1002169" y="2100745"/>
                  </a:lnTo>
                  <a:lnTo>
                    <a:pt x="1038237" y="2076208"/>
                  </a:lnTo>
                  <a:lnTo>
                    <a:pt x="1062558" y="2039797"/>
                  </a:lnTo>
                  <a:lnTo>
                    <a:pt x="1071473" y="1995220"/>
                  </a:lnTo>
                  <a:lnTo>
                    <a:pt x="1071473" y="1407287"/>
                  </a:lnTo>
                  <a:lnTo>
                    <a:pt x="1437982" y="1037412"/>
                  </a:lnTo>
                  <a:lnTo>
                    <a:pt x="1456677" y="1009002"/>
                  </a:lnTo>
                  <a:lnTo>
                    <a:pt x="1462913" y="976680"/>
                  </a:lnTo>
                  <a:close/>
                </a:path>
                <a:path w="1967864" h="2110104">
                  <a:moveTo>
                    <a:pt x="1967509" y="1127455"/>
                  </a:moveTo>
                  <a:lnTo>
                    <a:pt x="1965604" y="1078738"/>
                  </a:lnTo>
                  <a:lnTo>
                    <a:pt x="1959927" y="1030795"/>
                  </a:lnTo>
                  <a:lnTo>
                    <a:pt x="1950504" y="983754"/>
                  </a:lnTo>
                  <a:lnTo>
                    <a:pt x="1937410" y="937793"/>
                  </a:lnTo>
                  <a:lnTo>
                    <a:pt x="1920697" y="893064"/>
                  </a:lnTo>
                  <a:lnTo>
                    <a:pt x="1900402" y="849718"/>
                  </a:lnTo>
                  <a:lnTo>
                    <a:pt x="1876577" y="807935"/>
                  </a:lnTo>
                  <a:lnTo>
                    <a:pt x="1849297" y="767842"/>
                  </a:lnTo>
                  <a:lnTo>
                    <a:pt x="1818982" y="730123"/>
                  </a:lnTo>
                  <a:lnTo>
                    <a:pt x="1785886" y="695083"/>
                  </a:lnTo>
                  <a:lnTo>
                    <a:pt x="1750225" y="662914"/>
                  </a:lnTo>
                  <a:lnTo>
                    <a:pt x="1712201" y="633755"/>
                  </a:lnTo>
                  <a:lnTo>
                    <a:pt x="1672031" y="607796"/>
                  </a:lnTo>
                  <a:lnTo>
                    <a:pt x="1629943" y="585216"/>
                  </a:lnTo>
                  <a:lnTo>
                    <a:pt x="1621028" y="536181"/>
                  </a:lnTo>
                  <a:lnTo>
                    <a:pt x="1608747" y="488327"/>
                  </a:lnTo>
                  <a:lnTo>
                    <a:pt x="1593151" y="441756"/>
                  </a:lnTo>
                  <a:lnTo>
                    <a:pt x="1574292" y="396608"/>
                  </a:lnTo>
                  <a:lnTo>
                    <a:pt x="1552232" y="352983"/>
                  </a:lnTo>
                  <a:lnTo>
                    <a:pt x="1527035" y="310984"/>
                  </a:lnTo>
                  <a:lnTo>
                    <a:pt x="1498739" y="270738"/>
                  </a:lnTo>
                  <a:lnTo>
                    <a:pt x="1467396" y="232359"/>
                  </a:lnTo>
                  <a:lnTo>
                    <a:pt x="1433093" y="195948"/>
                  </a:lnTo>
                  <a:lnTo>
                    <a:pt x="1397241" y="162902"/>
                  </a:lnTo>
                  <a:lnTo>
                    <a:pt x="1359496" y="132740"/>
                  </a:lnTo>
                  <a:lnTo>
                    <a:pt x="1319987" y="105498"/>
                  </a:lnTo>
                  <a:lnTo>
                    <a:pt x="1278864" y="81241"/>
                  </a:lnTo>
                  <a:lnTo>
                    <a:pt x="1236256" y="60045"/>
                  </a:lnTo>
                  <a:lnTo>
                    <a:pt x="1192314" y="41948"/>
                  </a:lnTo>
                  <a:lnTo>
                    <a:pt x="1147178" y="27000"/>
                  </a:lnTo>
                  <a:lnTo>
                    <a:pt x="1100975" y="15290"/>
                  </a:lnTo>
                  <a:lnTo>
                    <a:pt x="1053871" y="6845"/>
                  </a:lnTo>
                  <a:lnTo>
                    <a:pt x="1005979" y="1739"/>
                  </a:lnTo>
                  <a:lnTo>
                    <a:pt x="957453" y="0"/>
                  </a:lnTo>
                  <a:lnTo>
                    <a:pt x="908202" y="1778"/>
                  </a:lnTo>
                  <a:lnTo>
                    <a:pt x="859650" y="7023"/>
                  </a:lnTo>
                  <a:lnTo>
                    <a:pt x="811911" y="15684"/>
                  </a:lnTo>
                  <a:lnTo>
                    <a:pt x="765136" y="27698"/>
                  </a:lnTo>
                  <a:lnTo>
                    <a:pt x="719467" y="43027"/>
                  </a:lnTo>
                  <a:lnTo>
                    <a:pt x="675055" y="61595"/>
                  </a:lnTo>
                  <a:lnTo>
                    <a:pt x="632028" y="83350"/>
                  </a:lnTo>
                  <a:lnTo>
                    <a:pt x="590524" y="108216"/>
                  </a:lnTo>
                  <a:lnTo>
                    <a:pt x="550710" y="136156"/>
                  </a:lnTo>
                  <a:lnTo>
                    <a:pt x="512699" y="167106"/>
                  </a:lnTo>
                  <a:lnTo>
                    <a:pt x="476656" y="201002"/>
                  </a:lnTo>
                  <a:lnTo>
                    <a:pt x="443064" y="237388"/>
                  </a:lnTo>
                  <a:lnTo>
                    <a:pt x="412394" y="275742"/>
                  </a:lnTo>
                  <a:lnTo>
                    <a:pt x="384708" y="315937"/>
                  </a:lnTo>
                  <a:lnTo>
                    <a:pt x="360057" y="357809"/>
                  </a:lnTo>
                  <a:lnTo>
                    <a:pt x="338493" y="401231"/>
                  </a:lnTo>
                  <a:lnTo>
                    <a:pt x="320103" y="446049"/>
                  </a:lnTo>
                  <a:lnTo>
                    <a:pt x="304914" y="492137"/>
                  </a:lnTo>
                  <a:lnTo>
                    <a:pt x="293001" y="539330"/>
                  </a:lnTo>
                  <a:lnTo>
                    <a:pt x="284416" y="587514"/>
                  </a:lnTo>
                  <a:lnTo>
                    <a:pt x="279222" y="636511"/>
                  </a:lnTo>
                  <a:lnTo>
                    <a:pt x="277482" y="686206"/>
                  </a:lnTo>
                  <a:lnTo>
                    <a:pt x="277825" y="707783"/>
                  </a:lnTo>
                  <a:lnTo>
                    <a:pt x="234518" y="730046"/>
                  </a:lnTo>
                  <a:lnTo>
                    <a:pt x="193446" y="756170"/>
                  </a:lnTo>
                  <a:lnTo>
                    <a:pt x="154914" y="785939"/>
                  </a:lnTo>
                  <a:lnTo>
                    <a:pt x="119227" y="819099"/>
                  </a:lnTo>
                  <a:lnTo>
                    <a:pt x="86690" y="855446"/>
                  </a:lnTo>
                  <a:lnTo>
                    <a:pt x="55562" y="897750"/>
                  </a:lnTo>
                  <a:lnTo>
                    <a:pt x="28841" y="942759"/>
                  </a:lnTo>
                  <a:lnTo>
                    <a:pt x="6680" y="990079"/>
                  </a:lnTo>
                  <a:lnTo>
                    <a:pt x="0" y="1008926"/>
                  </a:lnTo>
                  <a:lnTo>
                    <a:pt x="0" y="1382255"/>
                  </a:lnTo>
                  <a:lnTo>
                    <a:pt x="17310" y="1423517"/>
                  </a:lnTo>
                  <a:lnTo>
                    <a:pt x="38646" y="1464144"/>
                  </a:lnTo>
                  <a:lnTo>
                    <a:pt x="63246" y="1502600"/>
                  </a:lnTo>
                  <a:lnTo>
                    <a:pt x="90919" y="1538719"/>
                  </a:lnTo>
                  <a:lnTo>
                    <a:pt x="121488" y="1572310"/>
                  </a:lnTo>
                  <a:lnTo>
                    <a:pt x="154762" y="1603159"/>
                  </a:lnTo>
                  <a:lnTo>
                    <a:pt x="190550" y="1631099"/>
                  </a:lnTo>
                  <a:lnTo>
                    <a:pt x="228663" y="1655914"/>
                  </a:lnTo>
                  <a:lnTo>
                    <a:pt x="268922" y="1677454"/>
                  </a:lnTo>
                  <a:lnTo>
                    <a:pt x="311124" y="1695488"/>
                  </a:lnTo>
                  <a:lnTo>
                    <a:pt x="355079" y="1709851"/>
                  </a:lnTo>
                  <a:lnTo>
                    <a:pt x="400621" y="1720354"/>
                  </a:lnTo>
                  <a:lnTo>
                    <a:pt x="447548" y="1726793"/>
                  </a:lnTo>
                  <a:lnTo>
                    <a:pt x="495668" y="1728978"/>
                  </a:lnTo>
                  <a:lnTo>
                    <a:pt x="545744" y="1726590"/>
                  </a:lnTo>
                  <a:lnTo>
                    <a:pt x="594868" y="1719541"/>
                  </a:lnTo>
                  <a:lnTo>
                    <a:pt x="642772" y="1707972"/>
                  </a:lnTo>
                  <a:lnTo>
                    <a:pt x="689178" y="1692046"/>
                  </a:lnTo>
                  <a:lnTo>
                    <a:pt x="733806" y="1671929"/>
                  </a:lnTo>
                  <a:lnTo>
                    <a:pt x="764895" y="1643100"/>
                  </a:lnTo>
                  <a:lnTo>
                    <a:pt x="776439" y="1602092"/>
                  </a:lnTo>
                  <a:lnTo>
                    <a:pt x="776439" y="1596237"/>
                  </a:lnTo>
                  <a:lnTo>
                    <a:pt x="756945" y="1547761"/>
                  </a:lnTo>
                  <a:lnTo>
                    <a:pt x="709231" y="1526717"/>
                  </a:lnTo>
                  <a:lnTo>
                    <a:pt x="633476" y="1554149"/>
                  </a:lnTo>
                  <a:lnTo>
                    <a:pt x="589445" y="1568335"/>
                  </a:lnTo>
                  <a:lnTo>
                    <a:pt x="543382" y="1577098"/>
                  </a:lnTo>
                  <a:lnTo>
                    <a:pt x="495668" y="1580095"/>
                  </a:lnTo>
                  <a:lnTo>
                    <a:pt x="447827" y="1577086"/>
                  </a:lnTo>
                  <a:lnTo>
                    <a:pt x="401751" y="1568297"/>
                  </a:lnTo>
                  <a:lnTo>
                    <a:pt x="357784" y="1554111"/>
                  </a:lnTo>
                  <a:lnTo>
                    <a:pt x="316293" y="1534871"/>
                  </a:lnTo>
                  <a:lnTo>
                    <a:pt x="277634" y="1510957"/>
                  </a:lnTo>
                  <a:lnTo>
                    <a:pt x="242176" y="1482712"/>
                  </a:lnTo>
                  <a:lnTo>
                    <a:pt x="210273" y="1450517"/>
                  </a:lnTo>
                  <a:lnTo>
                    <a:pt x="182295" y="1414741"/>
                  </a:lnTo>
                  <a:lnTo>
                    <a:pt x="158597" y="1375727"/>
                  </a:lnTo>
                  <a:lnTo>
                    <a:pt x="139534" y="1333855"/>
                  </a:lnTo>
                  <a:lnTo>
                    <a:pt x="125463" y="1289494"/>
                  </a:lnTo>
                  <a:lnTo>
                    <a:pt x="116763" y="1242987"/>
                  </a:lnTo>
                  <a:lnTo>
                    <a:pt x="113792" y="1194714"/>
                  </a:lnTo>
                  <a:lnTo>
                    <a:pt x="116890" y="1145806"/>
                  </a:lnTo>
                  <a:lnTo>
                    <a:pt x="125971" y="1098486"/>
                  </a:lnTo>
                  <a:lnTo>
                    <a:pt x="140677" y="1053211"/>
                  </a:lnTo>
                  <a:lnTo>
                    <a:pt x="160629" y="1010399"/>
                  </a:lnTo>
                  <a:lnTo>
                    <a:pt x="185483" y="970508"/>
                  </a:lnTo>
                  <a:lnTo>
                    <a:pt x="214884" y="933983"/>
                  </a:lnTo>
                  <a:lnTo>
                    <a:pt x="248475" y="901268"/>
                  </a:lnTo>
                  <a:lnTo>
                    <a:pt x="285877" y="872807"/>
                  </a:lnTo>
                  <a:lnTo>
                    <a:pt x="326758" y="849045"/>
                  </a:lnTo>
                  <a:lnTo>
                    <a:pt x="370738" y="830440"/>
                  </a:lnTo>
                  <a:lnTo>
                    <a:pt x="417487" y="817422"/>
                  </a:lnTo>
                  <a:lnTo>
                    <a:pt x="439458" y="812812"/>
                  </a:lnTo>
                  <a:lnTo>
                    <a:pt x="435127" y="790587"/>
                  </a:lnTo>
                  <a:lnTo>
                    <a:pt x="430707" y="764616"/>
                  </a:lnTo>
                  <a:lnTo>
                    <a:pt x="427545" y="738517"/>
                  </a:lnTo>
                  <a:lnTo>
                    <a:pt x="425640" y="712343"/>
                  </a:lnTo>
                  <a:lnTo>
                    <a:pt x="425005" y="686206"/>
                  </a:lnTo>
                  <a:lnTo>
                    <a:pt x="427177" y="637362"/>
                  </a:lnTo>
                  <a:lnTo>
                    <a:pt x="433590" y="589749"/>
                  </a:lnTo>
                  <a:lnTo>
                    <a:pt x="444055" y="543521"/>
                  </a:lnTo>
                  <a:lnTo>
                    <a:pt x="458368" y="498906"/>
                  </a:lnTo>
                  <a:lnTo>
                    <a:pt x="476351" y="456069"/>
                  </a:lnTo>
                  <a:lnTo>
                    <a:pt x="497801" y="415213"/>
                  </a:lnTo>
                  <a:lnTo>
                    <a:pt x="522541" y="376529"/>
                  </a:lnTo>
                  <a:lnTo>
                    <a:pt x="550379" y="340207"/>
                  </a:lnTo>
                  <a:lnTo>
                    <a:pt x="581139" y="306438"/>
                  </a:lnTo>
                  <a:lnTo>
                    <a:pt x="614603" y="275412"/>
                  </a:lnTo>
                  <a:lnTo>
                    <a:pt x="650595" y="247319"/>
                  </a:lnTo>
                  <a:lnTo>
                    <a:pt x="688924" y="222351"/>
                  </a:lnTo>
                  <a:lnTo>
                    <a:pt x="729411" y="200698"/>
                  </a:lnTo>
                  <a:lnTo>
                    <a:pt x="771855" y="182549"/>
                  </a:lnTo>
                  <a:lnTo>
                    <a:pt x="816076" y="168109"/>
                  </a:lnTo>
                  <a:lnTo>
                    <a:pt x="861872" y="157556"/>
                  </a:lnTo>
                  <a:lnTo>
                    <a:pt x="909053" y="151079"/>
                  </a:lnTo>
                  <a:lnTo>
                    <a:pt x="957453" y="148882"/>
                  </a:lnTo>
                  <a:lnTo>
                    <a:pt x="1009573" y="151409"/>
                  </a:lnTo>
                  <a:lnTo>
                    <a:pt x="1060665" y="158940"/>
                  </a:lnTo>
                  <a:lnTo>
                    <a:pt x="1110462" y="171335"/>
                  </a:lnTo>
                  <a:lnTo>
                    <a:pt x="1158659" y="188493"/>
                  </a:lnTo>
                  <a:lnTo>
                    <a:pt x="1204988" y="210286"/>
                  </a:lnTo>
                  <a:lnTo>
                    <a:pt x="1249146" y="236588"/>
                  </a:lnTo>
                  <a:lnTo>
                    <a:pt x="1290866" y="267296"/>
                  </a:lnTo>
                  <a:lnTo>
                    <a:pt x="1329855" y="302298"/>
                  </a:lnTo>
                  <a:lnTo>
                    <a:pt x="1365262" y="340842"/>
                  </a:lnTo>
                  <a:lnTo>
                    <a:pt x="1396504" y="382219"/>
                  </a:lnTo>
                  <a:lnTo>
                    <a:pt x="1423466" y="426148"/>
                  </a:lnTo>
                  <a:lnTo>
                    <a:pt x="1446009" y="472338"/>
                  </a:lnTo>
                  <a:lnTo>
                    <a:pt x="1464005" y="520496"/>
                  </a:lnTo>
                  <a:lnTo>
                    <a:pt x="1477352" y="570357"/>
                  </a:lnTo>
                  <a:lnTo>
                    <a:pt x="1485912" y="621614"/>
                  </a:lnTo>
                  <a:lnTo>
                    <a:pt x="1489583" y="674014"/>
                  </a:lnTo>
                  <a:lnTo>
                    <a:pt x="1489951" y="690473"/>
                  </a:lnTo>
                  <a:lnTo>
                    <a:pt x="1505496" y="695375"/>
                  </a:lnTo>
                  <a:lnTo>
                    <a:pt x="1551190" y="712546"/>
                  </a:lnTo>
                  <a:lnTo>
                    <a:pt x="1594104" y="734161"/>
                  </a:lnTo>
                  <a:lnTo>
                    <a:pt x="1633994" y="759929"/>
                  </a:lnTo>
                  <a:lnTo>
                    <a:pt x="1670634" y="789533"/>
                  </a:lnTo>
                  <a:lnTo>
                    <a:pt x="1703806" y="822667"/>
                  </a:lnTo>
                  <a:lnTo>
                    <a:pt x="1733283" y="859015"/>
                  </a:lnTo>
                  <a:lnTo>
                    <a:pt x="1758848" y="898271"/>
                  </a:lnTo>
                  <a:lnTo>
                    <a:pt x="1780260" y="940142"/>
                  </a:lnTo>
                  <a:lnTo>
                    <a:pt x="1797304" y="984300"/>
                  </a:lnTo>
                  <a:lnTo>
                    <a:pt x="1809762" y="1030439"/>
                  </a:lnTo>
                  <a:lnTo>
                    <a:pt x="1817395" y="1078268"/>
                  </a:lnTo>
                  <a:lnTo>
                    <a:pt x="1819998" y="1127455"/>
                  </a:lnTo>
                  <a:lnTo>
                    <a:pt x="1817357" y="1176705"/>
                  </a:lnTo>
                  <a:lnTo>
                    <a:pt x="1809623" y="1224432"/>
                  </a:lnTo>
                  <a:lnTo>
                    <a:pt x="1797088" y="1270368"/>
                  </a:lnTo>
                  <a:lnTo>
                    <a:pt x="1780006" y="1314221"/>
                  </a:lnTo>
                  <a:lnTo>
                    <a:pt x="1758670" y="1355725"/>
                  </a:lnTo>
                  <a:lnTo>
                    <a:pt x="1733334" y="1394599"/>
                  </a:lnTo>
                  <a:lnTo>
                    <a:pt x="1704301" y="1430566"/>
                  </a:lnTo>
                  <a:lnTo>
                    <a:pt x="1671828" y="1463332"/>
                  </a:lnTo>
                  <a:lnTo>
                    <a:pt x="1636191" y="1492643"/>
                  </a:lnTo>
                  <a:lnTo>
                    <a:pt x="1597672" y="1518208"/>
                  </a:lnTo>
                  <a:lnTo>
                    <a:pt x="1556550" y="1539748"/>
                  </a:lnTo>
                  <a:lnTo>
                    <a:pt x="1513090" y="1556981"/>
                  </a:lnTo>
                  <a:lnTo>
                    <a:pt x="1467573" y="1569631"/>
                  </a:lnTo>
                  <a:lnTo>
                    <a:pt x="1420279" y="1577428"/>
                  </a:lnTo>
                  <a:lnTo>
                    <a:pt x="1371485" y="1580095"/>
                  </a:lnTo>
                  <a:lnTo>
                    <a:pt x="1336484" y="1578724"/>
                  </a:lnTo>
                  <a:lnTo>
                    <a:pt x="1302131" y="1574698"/>
                  </a:lnTo>
                  <a:lnTo>
                    <a:pt x="1268552" y="1568094"/>
                  </a:lnTo>
                  <a:lnTo>
                    <a:pt x="1235837" y="1559001"/>
                  </a:lnTo>
                  <a:lnTo>
                    <a:pt x="1218717" y="1555699"/>
                  </a:lnTo>
                  <a:lnTo>
                    <a:pt x="1169835" y="1569948"/>
                  </a:lnTo>
                  <a:lnTo>
                    <a:pt x="1141615" y="1612684"/>
                  </a:lnTo>
                  <a:lnTo>
                    <a:pt x="1139558" y="1630921"/>
                  </a:lnTo>
                  <a:lnTo>
                    <a:pt x="1143254" y="1654048"/>
                  </a:lnTo>
                  <a:lnTo>
                    <a:pt x="1169758" y="1690509"/>
                  </a:lnTo>
                  <a:lnTo>
                    <a:pt x="1234300" y="1713115"/>
                  </a:lnTo>
                  <a:lnTo>
                    <a:pt x="1279156" y="1721866"/>
                  </a:lnTo>
                  <a:lnTo>
                    <a:pt x="1324927" y="1727187"/>
                  </a:lnTo>
                  <a:lnTo>
                    <a:pt x="1371485" y="1728978"/>
                  </a:lnTo>
                  <a:lnTo>
                    <a:pt x="1420291" y="1726971"/>
                  </a:lnTo>
                  <a:lnTo>
                    <a:pt x="1468031" y="1721091"/>
                  </a:lnTo>
                  <a:lnTo>
                    <a:pt x="1514538" y="1711464"/>
                  </a:lnTo>
                  <a:lnTo>
                    <a:pt x="1559674" y="1698256"/>
                  </a:lnTo>
                  <a:lnTo>
                    <a:pt x="1603260" y="1681632"/>
                  </a:lnTo>
                  <a:lnTo>
                    <a:pt x="1645158" y="1661731"/>
                  </a:lnTo>
                  <a:lnTo>
                    <a:pt x="1685213" y="1638719"/>
                  </a:lnTo>
                  <a:lnTo>
                    <a:pt x="1723263" y="1612760"/>
                  </a:lnTo>
                  <a:lnTo>
                    <a:pt x="1759153" y="1583994"/>
                  </a:lnTo>
                  <a:lnTo>
                    <a:pt x="1792744" y="1552587"/>
                  </a:lnTo>
                  <a:lnTo>
                    <a:pt x="1823859" y="1518691"/>
                  </a:lnTo>
                  <a:lnTo>
                    <a:pt x="1852358" y="1482471"/>
                  </a:lnTo>
                  <a:lnTo>
                    <a:pt x="1878088" y="1444066"/>
                  </a:lnTo>
                  <a:lnTo>
                    <a:pt x="1900885" y="1403654"/>
                  </a:lnTo>
                  <a:lnTo>
                    <a:pt x="1920595" y="1361363"/>
                  </a:lnTo>
                  <a:lnTo>
                    <a:pt x="1937080" y="1317371"/>
                  </a:lnTo>
                  <a:lnTo>
                    <a:pt x="1950161" y="1271828"/>
                  </a:lnTo>
                  <a:lnTo>
                    <a:pt x="1959698" y="1224889"/>
                  </a:lnTo>
                  <a:lnTo>
                    <a:pt x="1965540" y="1176718"/>
                  </a:lnTo>
                  <a:lnTo>
                    <a:pt x="1967509" y="1127455"/>
                  </a:lnTo>
                  <a:close/>
                </a:path>
              </a:pathLst>
            </a:custGeom>
            <a:solidFill>
              <a:srgbClr val="D6D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4538" y="5861485"/>
              <a:ext cx="618490" cy="1348740"/>
            </a:xfrm>
            <a:custGeom>
              <a:avLst/>
              <a:gdLst/>
              <a:ahLst/>
              <a:cxnLst/>
              <a:rect l="l" t="t" r="r" b="b"/>
              <a:pathLst>
                <a:path w="618490" h="1348740">
                  <a:moveTo>
                    <a:pt x="113461" y="0"/>
                  </a:moveTo>
                  <a:lnTo>
                    <a:pt x="69292" y="8998"/>
                  </a:lnTo>
                  <a:lnTo>
                    <a:pt x="33227" y="33539"/>
                  </a:lnTo>
                  <a:lnTo>
                    <a:pt x="8914" y="69935"/>
                  </a:lnTo>
                  <a:lnTo>
                    <a:pt x="0" y="114503"/>
                  </a:lnTo>
                  <a:lnTo>
                    <a:pt x="0" y="1234071"/>
                  </a:lnTo>
                  <a:lnTo>
                    <a:pt x="8914" y="1278654"/>
                  </a:lnTo>
                  <a:lnTo>
                    <a:pt x="33227" y="1315058"/>
                  </a:lnTo>
                  <a:lnTo>
                    <a:pt x="69292" y="1339600"/>
                  </a:lnTo>
                  <a:lnTo>
                    <a:pt x="113461" y="1348600"/>
                  </a:lnTo>
                  <a:lnTo>
                    <a:pt x="157638" y="1339600"/>
                  </a:lnTo>
                  <a:lnTo>
                    <a:pt x="193706" y="1315058"/>
                  </a:lnTo>
                  <a:lnTo>
                    <a:pt x="218021" y="1278654"/>
                  </a:lnTo>
                  <a:lnTo>
                    <a:pt x="226936" y="1234071"/>
                  </a:lnTo>
                  <a:lnTo>
                    <a:pt x="226936" y="646137"/>
                  </a:lnTo>
                  <a:lnTo>
                    <a:pt x="593445" y="276263"/>
                  </a:lnTo>
                  <a:lnTo>
                    <a:pt x="612147" y="247853"/>
                  </a:lnTo>
                  <a:lnTo>
                    <a:pt x="618382" y="215536"/>
                  </a:lnTo>
                  <a:lnTo>
                    <a:pt x="612147" y="183217"/>
                  </a:lnTo>
                  <a:lnTo>
                    <a:pt x="580103" y="143798"/>
                  </a:lnTo>
                  <a:lnTo>
                    <a:pt x="533272" y="129654"/>
                  </a:lnTo>
                  <a:lnTo>
                    <a:pt x="517017" y="131225"/>
                  </a:lnTo>
                  <a:lnTo>
                    <a:pt x="501245" y="135940"/>
                  </a:lnTo>
                  <a:lnTo>
                    <a:pt x="486436" y="143798"/>
                  </a:lnTo>
                  <a:lnTo>
                    <a:pt x="473075" y="154800"/>
                  </a:lnTo>
                  <a:lnTo>
                    <a:pt x="226936" y="403199"/>
                  </a:lnTo>
                  <a:lnTo>
                    <a:pt x="226936" y="114503"/>
                  </a:lnTo>
                  <a:lnTo>
                    <a:pt x="218021" y="69935"/>
                  </a:lnTo>
                  <a:lnTo>
                    <a:pt x="193706" y="33539"/>
                  </a:lnTo>
                  <a:lnTo>
                    <a:pt x="157638" y="8998"/>
                  </a:lnTo>
                  <a:lnTo>
                    <a:pt x="113461" y="0"/>
                  </a:lnTo>
                  <a:close/>
                </a:path>
              </a:pathLst>
            </a:custGeom>
            <a:ln w="3175">
              <a:solidFill>
                <a:srgbClr val="D7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0936" y="6088710"/>
              <a:ext cx="1043305" cy="1099820"/>
            </a:xfrm>
            <a:custGeom>
              <a:avLst/>
              <a:gdLst/>
              <a:ahLst/>
              <a:cxnLst/>
              <a:rect l="l" t="t" r="r" b="b"/>
              <a:pathLst>
                <a:path w="1043305" h="1099820">
                  <a:moveTo>
                    <a:pt x="780046" y="509041"/>
                  </a:moveTo>
                  <a:lnTo>
                    <a:pt x="760095" y="471639"/>
                  </a:lnTo>
                  <a:lnTo>
                    <a:pt x="735685" y="464273"/>
                  </a:lnTo>
                  <a:lnTo>
                    <a:pt x="727214" y="465099"/>
                  </a:lnTo>
                  <a:lnTo>
                    <a:pt x="718997" y="467550"/>
                  </a:lnTo>
                  <a:lnTo>
                    <a:pt x="711276" y="471639"/>
                  </a:lnTo>
                  <a:lnTo>
                    <a:pt x="704316" y="477367"/>
                  </a:lnTo>
                  <a:lnTo>
                    <a:pt x="576033" y="606856"/>
                  </a:lnTo>
                  <a:lnTo>
                    <a:pt x="576033" y="456374"/>
                  </a:lnTo>
                  <a:lnTo>
                    <a:pt x="571385" y="433146"/>
                  </a:lnTo>
                  <a:lnTo>
                    <a:pt x="558711" y="414185"/>
                  </a:lnTo>
                  <a:lnTo>
                    <a:pt x="539915" y="401383"/>
                  </a:lnTo>
                  <a:lnTo>
                    <a:pt x="516877" y="396697"/>
                  </a:lnTo>
                  <a:lnTo>
                    <a:pt x="493864" y="401383"/>
                  </a:lnTo>
                  <a:lnTo>
                    <a:pt x="475056" y="414185"/>
                  </a:lnTo>
                  <a:lnTo>
                    <a:pt x="462381" y="433146"/>
                  </a:lnTo>
                  <a:lnTo>
                    <a:pt x="457733" y="456374"/>
                  </a:lnTo>
                  <a:lnTo>
                    <a:pt x="457733" y="1039914"/>
                  </a:lnTo>
                  <a:lnTo>
                    <a:pt x="462381" y="1063142"/>
                  </a:lnTo>
                  <a:lnTo>
                    <a:pt x="475056" y="1082116"/>
                  </a:lnTo>
                  <a:lnTo>
                    <a:pt x="493864" y="1094905"/>
                  </a:lnTo>
                  <a:lnTo>
                    <a:pt x="516877" y="1099591"/>
                  </a:lnTo>
                  <a:lnTo>
                    <a:pt x="539915" y="1094905"/>
                  </a:lnTo>
                  <a:lnTo>
                    <a:pt x="558711" y="1082116"/>
                  </a:lnTo>
                  <a:lnTo>
                    <a:pt x="571385" y="1063142"/>
                  </a:lnTo>
                  <a:lnTo>
                    <a:pt x="576033" y="1039914"/>
                  </a:lnTo>
                  <a:lnTo>
                    <a:pt x="576033" y="733463"/>
                  </a:lnTo>
                  <a:lnTo>
                    <a:pt x="767054" y="540689"/>
                  </a:lnTo>
                  <a:lnTo>
                    <a:pt x="776808" y="525881"/>
                  </a:lnTo>
                  <a:lnTo>
                    <a:pt x="780046" y="509041"/>
                  </a:lnTo>
                  <a:close/>
                </a:path>
                <a:path w="1043305" h="1099820">
                  <a:moveTo>
                    <a:pt x="1043051" y="587629"/>
                  </a:moveTo>
                  <a:lnTo>
                    <a:pt x="1039088" y="537248"/>
                  </a:lnTo>
                  <a:lnTo>
                    <a:pt x="1027353" y="488772"/>
                  </a:lnTo>
                  <a:lnTo>
                    <a:pt x="1008062" y="442874"/>
                  </a:lnTo>
                  <a:lnTo>
                    <a:pt x="981430" y="400189"/>
                  </a:lnTo>
                  <a:lnTo>
                    <a:pt x="929792" y="345503"/>
                  </a:lnTo>
                  <a:lnTo>
                    <a:pt x="867105" y="305003"/>
                  </a:lnTo>
                  <a:lnTo>
                    <a:pt x="857478" y="259435"/>
                  </a:lnTo>
                  <a:lnTo>
                    <a:pt x="842238" y="216027"/>
                  </a:lnTo>
                  <a:lnTo>
                    <a:pt x="821537" y="175107"/>
                  </a:lnTo>
                  <a:lnTo>
                    <a:pt x="795578" y="137020"/>
                  </a:lnTo>
                  <a:lnTo>
                    <a:pt x="764514" y="102120"/>
                  </a:lnTo>
                  <a:lnTo>
                    <a:pt x="729488" y="71691"/>
                  </a:lnTo>
                  <a:lnTo>
                    <a:pt x="691349" y="46367"/>
                  </a:lnTo>
                  <a:lnTo>
                    <a:pt x="650544" y="26365"/>
                  </a:lnTo>
                  <a:lnTo>
                    <a:pt x="607517" y="11836"/>
                  </a:lnTo>
                  <a:lnTo>
                    <a:pt x="562711" y="2984"/>
                  </a:lnTo>
                  <a:lnTo>
                    <a:pt x="516597" y="0"/>
                  </a:lnTo>
                  <a:lnTo>
                    <a:pt x="469811" y="3073"/>
                  </a:lnTo>
                  <a:lnTo>
                    <a:pt x="424434" y="12141"/>
                  </a:lnTo>
                  <a:lnTo>
                    <a:pt x="380898" y="27038"/>
                  </a:lnTo>
                  <a:lnTo>
                    <a:pt x="339686" y="47574"/>
                  </a:lnTo>
                  <a:lnTo>
                    <a:pt x="301231" y="73533"/>
                  </a:lnTo>
                  <a:lnTo>
                    <a:pt x="266014" y="104749"/>
                  </a:lnTo>
                  <a:lnTo>
                    <a:pt x="235064" y="140309"/>
                  </a:lnTo>
                  <a:lnTo>
                    <a:pt x="209334" y="179108"/>
                  </a:lnTo>
                  <a:lnTo>
                    <a:pt x="189001" y="220700"/>
                  </a:lnTo>
                  <a:lnTo>
                    <a:pt x="174231" y="264629"/>
                  </a:lnTo>
                  <a:lnTo>
                    <a:pt x="165239" y="310438"/>
                  </a:lnTo>
                  <a:lnTo>
                    <a:pt x="162204" y="357644"/>
                  </a:lnTo>
                  <a:lnTo>
                    <a:pt x="162369" y="368884"/>
                  </a:lnTo>
                  <a:lnTo>
                    <a:pt x="134340" y="383717"/>
                  </a:lnTo>
                  <a:lnTo>
                    <a:pt x="84213" y="422427"/>
                  </a:lnTo>
                  <a:lnTo>
                    <a:pt x="35864" y="485381"/>
                  </a:lnTo>
                  <a:lnTo>
                    <a:pt x="16192" y="528739"/>
                  </a:lnTo>
                  <a:lnTo>
                    <a:pt x="4102" y="574865"/>
                  </a:lnTo>
                  <a:lnTo>
                    <a:pt x="0" y="622668"/>
                  </a:lnTo>
                  <a:lnTo>
                    <a:pt x="4445" y="672655"/>
                  </a:lnTo>
                  <a:lnTo>
                    <a:pt x="17284" y="719721"/>
                  </a:lnTo>
                  <a:lnTo>
                    <a:pt x="37719" y="763092"/>
                  </a:lnTo>
                  <a:lnTo>
                    <a:pt x="64960" y="801966"/>
                  </a:lnTo>
                  <a:lnTo>
                    <a:pt x="98247" y="835558"/>
                  </a:lnTo>
                  <a:lnTo>
                    <a:pt x="136753" y="863053"/>
                  </a:lnTo>
                  <a:lnTo>
                    <a:pt x="179730" y="883678"/>
                  </a:lnTo>
                  <a:lnTo>
                    <a:pt x="226377" y="896632"/>
                  </a:lnTo>
                  <a:lnTo>
                    <a:pt x="275920" y="901128"/>
                  </a:lnTo>
                  <a:lnTo>
                    <a:pt x="308470" y="899198"/>
                  </a:lnTo>
                  <a:lnTo>
                    <a:pt x="370801" y="884174"/>
                  </a:lnTo>
                  <a:lnTo>
                    <a:pt x="409232" y="864958"/>
                  </a:lnTo>
                  <a:lnTo>
                    <a:pt x="422249" y="835012"/>
                  </a:lnTo>
                  <a:lnTo>
                    <a:pt x="422249" y="831951"/>
                  </a:lnTo>
                  <a:lnTo>
                    <a:pt x="396278" y="797115"/>
                  </a:lnTo>
                  <a:lnTo>
                    <a:pt x="347738" y="810018"/>
                  </a:lnTo>
                  <a:lnTo>
                    <a:pt x="324802" y="817410"/>
                  </a:lnTo>
                  <a:lnTo>
                    <a:pt x="300786" y="821969"/>
                  </a:lnTo>
                  <a:lnTo>
                    <a:pt x="275920" y="823531"/>
                  </a:lnTo>
                  <a:lnTo>
                    <a:pt x="230327" y="818222"/>
                  </a:lnTo>
                  <a:lnTo>
                    <a:pt x="188455" y="803084"/>
                  </a:lnTo>
                  <a:lnTo>
                    <a:pt x="151498" y="779348"/>
                  </a:lnTo>
                  <a:lnTo>
                    <a:pt x="120650" y="748220"/>
                  </a:lnTo>
                  <a:lnTo>
                    <a:pt x="97129" y="710920"/>
                  </a:lnTo>
                  <a:lnTo>
                    <a:pt x="82130" y="668667"/>
                  </a:lnTo>
                  <a:lnTo>
                    <a:pt x="76873" y="622668"/>
                  </a:lnTo>
                  <a:lnTo>
                    <a:pt x="82219" y="576554"/>
                  </a:lnTo>
                  <a:lnTo>
                    <a:pt x="97523" y="533882"/>
                  </a:lnTo>
                  <a:lnTo>
                    <a:pt x="121615" y="496062"/>
                  </a:lnTo>
                  <a:lnTo>
                    <a:pt x="153365" y="464527"/>
                  </a:lnTo>
                  <a:lnTo>
                    <a:pt x="191592" y="440702"/>
                  </a:lnTo>
                  <a:lnTo>
                    <a:pt x="235178" y="426034"/>
                  </a:lnTo>
                  <a:lnTo>
                    <a:pt x="246621" y="423621"/>
                  </a:lnTo>
                  <a:lnTo>
                    <a:pt x="244360" y="412038"/>
                  </a:lnTo>
                  <a:lnTo>
                    <a:pt x="242049" y="398513"/>
                  </a:lnTo>
                  <a:lnTo>
                    <a:pt x="240411" y="384898"/>
                  </a:lnTo>
                  <a:lnTo>
                    <a:pt x="239420" y="371259"/>
                  </a:lnTo>
                  <a:lnTo>
                    <a:pt x="239090" y="357644"/>
                  </a:lnTo>
                  <a:lnTo>
                    <a:pt x="242722" y="312280"/>
                  </a:lnTo>
                  <a:lnTo>
                    <a:pt x="253250" y="269227"/>
                  </a:lnTo>
                  <a:lnTo>
                    <a:pt x="270103" y="229057"/>
                  </a:lnTo>
                  <a:lnTo>
                    <a:pt x="292696" y="192354"/>
                  </a:lnTo>
                  <a:lnTo>
                    <a:pt x="320459" y="159702"/>
                  </a:lnTo>
                  <a:lnTo>
                    <a:pt x="352806" y="131699"/>
                  </a:lnTo>
                  <a:lnTo>
                    <a:pt x="389178" y="108889"/>
                  </a:lnTo>
                  <a:lnTo>
                    <a:pt x="428980" y="91884"/>
                  </a:lnTo>
                  <a:lnTo>
                    <a:pt x="471639" y="81254"/>
                  </a:lnTo>
                  <a:lnTo>
                    <a:pt x="516597" y="77584"/>
                  </a:lnTo>
                  <a:lnTo>
                    <a:pt x="570395" y="82829"/>
                  </a:lnTo>
                  <a:lnTo>
                    <a:pt x="621474" y="98234"/>
                  </a:lnTo>
                  <a:lnTo>
                    <a:pt x="668629" y="123304"/>
                  </a:lnTo>
                  <a:lnTo>
                    <a:pt x="710704" y="157543"/>
                  </a:lnTo>
                  <a:lnTo>
                    <a:pt x="745439" y="199199"/>
                  </a:lnTo>
                  <a:lnTo>
                    <a:pt x="771232" y="246164"/>
                  </a:lnTo>
                  <a:lnTo>
                    <a:pt x="787565" y="297268"/>
                  </a:lnTo>
                  <a:lnTo>
                    <a:pt x="793940" y="351294"/>
                  </a:lnTo>
                  <a:lnTo>
                    <a:pt x="794143" y="359854"/>
                  </a:lnTo>
                  <a:lnTo>
                    <a:pt x="802246" y="362419"/>
                  </a:lnTo>
                  <a:lnTo>
                    <a:pt x="848423" y="382638"/>
                  </a:lnTo>
                  <a:lnTo>
                    <a:pt x="888301" y="411492"/>
                  </a:lnTo>
                  <a:lnTo>
                    <a:pt x="920965" y="447713"/>
                  </a:lnTo>
                  <a:lnTo>
                    <a:pt x="945451" y="489991"/>
                  </a:lnTo>
                  <a:lnTo>
                    <a:pt x="960818" y="537057"/>
                  </a:lnTo>
                  <a:lnTo>
                    <a:pt x="966165" y="587629"/>
                  </a:lnTo>
                  <a:lnTo>
                    <a:pt x="961402" y="635101"/>
                  </a:lnTo>
                  <a:lnTo>
                    <a:pt x="947762" y="679361"/>
                  </a:lnTo>
                  <a:lnTo>
                    <a:pt x="926172" y="719429"/>
                  </a:lnTo>
                  <a:lnTo>
                    <a:pt x="897610" y="754354"/>
                  </a:lnTo>
                  <a:lnTo>
                    <a:pt x="862990" y="783183"/>
                  </a:lnTo>
                  <a:lnTo>
                    <a:pt x="823290" y="804964"/>
                  </a:lnTo>
                  <a:lnTo>
                    <a:pt x="779437" y="818730"/>
                  </a:lnTo>
                  <a:lnTo>
                    <a:pt x="732383" y="823531"/>
                  </a:lnTo>
                  <a:lnTo>
                    <a:pt x="714146" y="822820"/>
                  </a:lnTo>
                  <a:lnTo>
                    <a:pt x="696252" y="820724"/>
                  </a:lnTo>
                  <a:lnTo>
                    <a:pt x="678751" y="817283"/>
                  </a:lnTo>
                  <a:lnTo>
                    <a:pt x="661695" y="812546"/>
                  </a:lnTo>
                  <a:lnTo>
                    <a:pt x="652767" y="810831"/>
                  </a:lnTo>
                  <a:lnTo>
                    <a:pt x="615696" y="832027"/>
                  </a:lnTo>
                  <a:lnTo>
                    <a:pt x="611517" y="850036"/>
                  </a:lnTo>
                  <a:lnTo>
                    <a:pt x="613435" y="862088"/>
                  </a:lnTo>
                  <a:lnTo>
                    <a:pt x="660895" y="892873"/>
                  </a:lnTo>
                  <a:lnTo>
                    <a:pt x="708126" y="900201"/>
                  </a:lnTo>
                  <a:lnTo>
                    <a:pt x="732383" y="901128"/>
                  </a:lnTo>
                  <a:lnTo>
                    <a:pt x="778230" y="897724"/>
                  </a:lnTo>
                  <a:lnTo>
                    <a:pt x="822007" y="887831"/>
                  </a:lnTo>
                  <a:lnTo>
                    <a:pt x="863231" y="871943"/>
                  </a:lnTo>
                  <a:lnTo>
                    <a:pt x="901420" y="850557"/>
                  </a:lnTo>
                  <a:lnTo>
                    <a:pt x="936091" y="824141"/>
                  </a:lnTo>
                  <a:lnTo>
                    <a:pt x="966749" y="793191"/>
                  </a:lnTo>
                  <a:lnTo>
                    <a:pt x="992924" y="758202"/>
                  </a:lnTo>
                  <a:lnTo>
                    <a:pt x="1014133" y="719670"/>
                  </a:lnTo>
                  <a:lnTo>
                    <a:pt x="1029868" y="678065"/>
                  </a:lnTo>
                  <a:lnTo>
                    <a:pt x="1039672" y="633895"/>
                  </a:lnTo>
                  <a:lnTo>
                    <a:pt x="1043051" y="587629"/>
                  </a:lnTo>
                  <a:close/>
                </a:path>
              </a:pathLst>
            </a:custGeom>
            <a:solidFill>
              <a:srgbClr val="D6D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8680" y="6485403"/>
              <a:ext cx="322580" cy="702945"/>
            </a:xfrm>
            <a:custGeom>
              <a:avLst/>
              <a:gdLst/>
              <a:ahLst/>
              <a:cxnLst/>
              <a:rect l="l" t="t" r="r" b="b"/>
              <a:pathLst>
                <a:path w="322580" h="702945">
                  <a:moveTo>
                    <a:pt x="59143" y="0"/>
                  </a:moveTo>
                  <a:lnTo>
                    <a:pt x="36122" y="4690"/>
                  </a:lnTo>
                  <a:lnTo>
                    <a:pt x="17322" y="17479"/>
                  </a:lnTo>
                  <a:lnTo>
                    <a:pt x="4647" y="36449"/>
                  </a:lnTo>
                  <a:lnTo>
                    <a:pt x="0" y="59677"/>
                  </a:lnTo>
                  <a:lnTo>
                    <a:pt x="0" y="643216"/>
                  </a:lnTo>
                  <a:lnTo>
                    <a:pt x="4647" y="666445"/>
                  </a:lnTo>
                  <a:lnTo>
                    <a:pt x="17322" y="685414"/>
                  </a:lnTo>
                  <a:lnTo>
                    <a:pt x="36122" y="698204"/>
                  </a:lnTo>
                  <a:lnTo>
                    <a:pt x="59143" y="702894"/>
                  </a:lnTo>
                  <a:lnTo>
                    <a:pt x="82172" y="698204"/>
                  </a:lnTo>
                  <a:lnTo>
                    <a:pt x="100976" y="685414"/>
                  </a:lnTo>
                  <a:lnTo>
                    <a:pt x="113652" y="666445"/>
                  </a:lnTo>
                  <a:lnTo>
                    <a:pt x="118300" y="643216"/>
                  </a:lnTo>
                  <a:lnTo>
                    <a:pt x="118300" y="336765"/>
                  </a:lnTo>
                  <a:lnTo>
                    <a:pt x="309321" y="143992"/>
                  </a:lnTo>
                  <a:lnTo>
                    <a:pt x="319065" y="129181"/>
                  </a:lnTo>
                  <a:lnTo>
                    <a:pt x="322313" y="112336"/>
                  </a:lnTo>
                  <a:lnTo>
                    <a:pt x="319065" y="95488"/>
                  </a:lnTo>
                  <a:lnTo>
                    <a:pt x="286425" y="68393"/>
                  </a:lnTo>
                  <a:lnTo>
                    <a:pt x="277952" y="67576"/>
                  </a:lnTo>
                  <a:lnTo>
                    <a:pt x="269478" y="68393"/>
                  </a:lnTo>
                  <a:lnTo>
                    <a:pt x="261258" y="70846"/>
                  </a:lnTo>
                  <a:lnTo>
                    <a:pt x="253542" y="74938"/>
                  </a:lnTo>
                  <a:lnTo>
                    <a:pt x="246583" y="80670"/>
                  </a:lnTo>
                  <a:lnTo>
                    <a:pt x="118300" y="210159"/>
                  </a:lnTo>
                  <a:lnTo>
                    <a:pt x="118300" y="59677"/>
                  </a:lnTo>
                  <a:lnTo>
                    <a:pt x="113652" y="36449"/>
                  </a:lnTo>
                  <a:lnTo>
                    <a:pt x="100976" y="17479"/>
                  </a:lnTo>
                  <a:lnTo>
                    <a:pt x="82172" y="4690"/>
                  </a:lnTo>
                  <a:lnTo>
                    <a:pt x="59143" y="0"/>
                  </a:lnTo>
                  <a:close/>
                </a:path>
              </a:pathLst>
            </a:custGeom>
            <a:ln w="3175">
              <a:solidFill>
                <a:srgbClr val="D7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8593" y="1344425"/>
              <a:ext cx="1623060" cy="1623060"/>
            </a:xfrm>
            <a:custGeom>
              <a:avLst/>
              <a:gdLst/>
              <a:ahLst/>
              <a:cxnLst/>
              <a:rect l="l" t="t" r="r" b="b"/>
              <a:pathLst>
                <a:path w="1623060" h="1623060">
                  <a:moveTo>
                    <a:pt x="811377" y="0"/>
                  </a:moveTo>
                  <a:lnTo>
                    <a:pt x="763703" y="1377"/>
                  </a:lnTo>
                  <a:lnTo>
                    <a:pt x="716754" y="5458"/>
                  </a:lnTo>
                  <a:lnTo>
                    <a:pt x="670607" y="12168"/>
                  </a:lnTo>
                  <a:lnTo>
                    <a:pt x="625337" y="21429"/>
                  </a:lnTo>
                  <a:lnTo>
                    <a:pt x="581021" y="33166"/>
                  </a:lnTo>
                  <a:lnTo>
                    <a:pt x="537735" y="47302"/>
                  </a:lnTo>
                  <a:lnTo>
                    <a:pt x="495554" y="63762"/>
                  </a:lnTo>
                  <a:lnTo>
                    <a:pt x="454556" y="82470"/>
                  </a:lnTo>
                  <a:lnTo>
                    <a:pt x="414815" y="103348"/>
                  </a:lnTo>
                  <a:lnTo>
                    <a:pt x="376409" y="126322"/>
                  </a:lnTo>
                  <a:lnTo>
                    <a:pt x="339413" y="151315"/>
                  </a:lnTo>
                  <a:lnTo>
                    <a:pt x="303904" y="178252"/>
                  </a:lnTo>
                  <a:lnTo>
                    <a:pt x="269957" y="207054"/>
                  </a:lnTo>
                  <a:lnTo>
                    <a:pt x="237648" y="237648"/>
                  </a:lnTo>
                  <a:lnTo>
                    <a:pt x="207054" y="269957"/>
                  </a:lnTo>
                  <a:lnTo>
                    <a:pt x="178252" y="303904"/>
                  </a:lnTo>
                  <a:lnTo>
                    <a:pt x="151315" y="339413"/>
                  </a:lnTo>
                  <a:lnTo>
                    <a:pt x="126322" y="376409"/>
                  </a:lnTo>
                  <a:lnTo>
                    <a:pt x="103348" y="414815"/>
                  </a:lnTo>
                  <a:lnTo>
                    <a:pt x="82470" y="454556"/>
                  </a:lnTo>
                  <a:lnTo>
                    <a:pt x="63762" y="495554"/>
                  </a:lnTo>
                  <a:lnTo>
                    <a:pt x="47302" y="537735"/>
                  </a:lnTo>
                  <a:lnTo>
                    <a:pt x="33166" y="581021"/>
                  </a:lnTo>
                  <a:lnTo>
                    <a:pt x="21429" y="625337"/>
                  </a:lnTo>
                  <a:lnTo>
                    <a:pt x="12168" y="670607"/>
                  </a:lnTo>
                  <a:lnTo>
                    <a:pt x="5458" y="716754"/>
                  </a:lnTo>
                  <a:lnTo>
                    <a:pt x="1377" y="763703"/>
                  </a:lnTo>
                  <a:lnTo>
                    <a:pt x="0" y="811377"/>
                  </a:lnTo>
                  <a:lnTo>
                    <a:pt x="1377" y="859051"/>
                  </a:lnTo>
                  <a:lnTo>
                    <a:pt x="5458" y="906000"/>
                  </a:lnTo>
                  <a:lnTo>
                    <a:pt x="12168" y="952147"/>
                  </a:lnTo>
                  <a:lnTo>
                    <a:pt x="21429" y="997417"/>
                  </a:lnTo>
                  <a:lnTo>
                    <a:pt x="33166" y="1041733"/>
                  </a:lnTo>
                  <a:lnTo>
                    <a:pt x="47302" y="1085019"/>
                  </a:lnTo>
                  <a:lnTo>
                    <a:pt x="63762" y="1127200"/>
                  </a:lnTo>
                  <a:lnTo>
                    <a:pt x="82470" y="1168198"/>
                  </a:lnTo>
                  <a:lnTo>
                    <a:pt x="103348" y="1207939"/>
                  </a:lnTo>
                  <a:lnTo>
                    <a:pt x="126322" y="1246345"/>
                  </a:lnTo>
                  <a:lnTo>
                    <a:pt x="151315" y="1283341"/>
                  </a:lnTo>
                  <a:lnTo>
                    <a:pt x="178252" y="1318850"/>
                  </a:lnTo>
                  <a:lnTo>
                    <a:pt x="207054" y="1352797"/>
                  </a:lnTo>
                  <a:lnTo>
                    <a:pt x="237648" y="1385106"/>
                  </a:lnTo>
                  <a:lnTo>
                    <a:pt x="269957" y="1415700"/>
                  </a:lnTo>
                  <a:lnTo>
                    <a:pt x="303904" y="1444503"/>
                  </a:lnTo>
                  <a:lnTo>
                    <a:pt x="339413" y="1471439"/>
                  </a:lnTo>
                  <a:lnTo>
                    <a:pt x="376409" y="1496432"/>
                  </a:lnTo>
                  <a:lnTo>
                    <a:pt x="414815" y="1519406"/>
                  </a:lnTo>
                  <a:lnTo>
                    <a:pt x="454556" y="1540285"/>
                  </a:lnTo>
                  <a:lnTo>
                    <a:pt x="495554" y="1558992"/>
                  </a:lnTo>
                  <a:lnTo>
                    <a:pt x="537735" y="1575452"/>
                  </a:lnTo>
                  <a:lnTo>
                    <a:pt x="581021" y="1589589"/>
                  </a:lnTo>
                  <a:lnTo>
                    <a:pt x="625337" y="1601325"/>
                  </a:lnTo>
                  <a:lnTo>
                    <a:pt x="670607" y="1610587"/>
                  </a:lnTo>
                  <a:lnTo>
                    <a:pt x="716754" y="1617296"/>
                  </a:lnTo>
                  <a:lnTo>
                    <a:pt x="763703" y="1621377"/>
                  </a:lnTo>
                  <a:lnTo>
                    <a:pt x="811377" y="1622755"/>
                  </a:lnTo>
                  <a:lnTo>
                    <a:pt x="859051" y="1621377"/>
                  </a:lnTo>
                  <a:lnTo>
                    <a:pt x="906000" y="1617296"/>
                  </a:lnTo>
                  <a:lnTo>
                    <a:pt x="952147" y="1610587"/>
                  </a:lnTo>
                  <a:lnTo>
                    <a:pt x="997417" y="1601325"/>
                  </a:lnTo>
                  <a:lnTo>
                    <a:pt x="1041733" y="1589589"/>
                  </a:lnTo>
                  <a:lnTo>
                    <a:pt x="1085019" y="1575452"/>
                  </a:lnTo>
                  <a:lnTo>
                    <a:pt x="1127200" y="1558992"/>
                  </a:lnTo>
                  <a:lnTo>
                    <a:pt x="1168198" y="1540285"/>
                  </a:lnTo>
                  <a:lnTo>
                    <a:pt x="1207939" y="1519406"/>
                  </a:lnTo>
                  <a:lnTo>
                    <a:pt x="1246345" y="1496432"/>
                  </a:lnTo>
                  <a:lnTo>
                    <a:pt x="1283341" y="1471439"/>
                  </a:lnTo>
                  <a:lnTo>
                    <a:pt x="1318850" y="1444503"/>
                  </a:lnTo>
                  <a:lnTo>
                    <a:pt x="1352797" y="1415700"/>
                  </a:lnTo>
                  <a:lnTo>
                    <a:pt x="1385106" y="1385106"/>
                  </a:lnTo>
                  <a:lnTo>
                    <a:pt x="1415700" y="1352797"/>
                  </a:lnTo>
                  <a:lnTo>
                    <a:pt x="1444503" y="1318850"/>
                  </a:lnTo>
                  <a:lnTo>
                    <a:pt x="1471439" y="1283341"/>
                  </a:lnTo>
                  <a:lnTo>
                    <a:pt x="1496432" y="1246345"/>
                  </a:lnTo>
                  <a:lnTo>
                    <a:pt x="1519406" y="1207939"/>
                  </a:lnTo>
                  <a:lnTo>
                    <a:pt x="1540285" y="1168198"/>
                  </a:lnTo>
                  <a:lnTo>
                    <a:pt x="1558992" y="1127200"/>
                  </a:lnTo>
                  <a:lnTo>
                    <a:pt x="1575452" y="1085019"/>
                  </a:lnTo>
                  <a:lnTo>
                    <a:pt x="1589589" y="1041733"/>
                  </a:lnTo>
                  <a:lnTo>
                    <a:pt x="1601325" y="997417"/>
                  </a:lnTo>
                  <a:lnTo>
                    <a:pt x="1610587" y="952147"/>
                  </a:lnTo>
                  <a:lnTo>
                    <a:pt x="1617296" y="906000"/>
                  </a:lnTo>
                  <a:lnTo>
                    <a:pt x="1621377" y="859051"/>
                  </a:lnTo>
                  <a:lnTo>
                    <a:pt x="1622755" y="811377"/>
                  </a:lnTo>
                  <a:lnTo>
                    <a:pt x="1621377" y="763703"/>
                  </a:lnTo>
                  <a:lnTo>
                    <a:pt x="1617296" y="716754"/>
                  </a:lnTo>
                  <a:lnTo>
                    <a:pt x="1610587" y="670607"/>
                  </a:lnTo>
                  <a:lnTo>
                    <a:pt x="1601325" y="625337"/>
                  </a:lnTo>
                  <a:lnTo>
                    <a:pt x="1589589" y="581021"/>
                  </a:lnTo>
                  <a:lnTo>
                    <a:pt x="1575452" y="537735"/>
                  </a:lnTo>
                  <a:lnTo>
                    <a:pt x="1558992" y="495554"/>
                  </a:lnTo>
                  <a:lnTo>
                    <a:pt x="1540285" y="454556"/>
                  </a:lnTo>
                  <a:lnTo>
                    <a:pt x="1519406" y="414815"/>
                  </a:lnTo>
                  <a:lnTo>
                    <a:pt x="1496432" y="376409"/>
                  </a:lnTo>
                  <a:lnTo>
                    <a:pt x="1471439" y="339413"/>
                  </a:lnTo>
                  <a:lnTo>
                    <a:pt x="1444503" y="303904"/>
                  </a:lnTo>
                  <a:lnTo>
                    <a:pt x="1415700" y="269957"/>
                  </a:lnTo>
                  <a:lnTo>
                    <a:pt x="1385106" y="237648"/>
                  </a:lnTo>
                  <a:lnTo>
                    <a:pt x="1352797" y="207054"/>
                  </a:lnTo>
                  <a:lnTo>
                    <a:pt x="1318850" y="178252"/>
                  </a:lnTo>
                  <a:lnTo>
                    <a:pt x="1283341" y="151315"/>
                  </a:lnTo>
                  <a:lnTo>
                    <a:pt x="1246345" y="126322"/>
                  </a:lnTo>
                  <a:lnTo>
                    <a:pt x="1207939" y="103348"/>
                  </a:lnTo>
                  <a:lnTo>
                    <a:pt x="1168198" y="82470"/>
                  </a:lnTo>
                  <a:lnTo>
                    <a:pt x="1127200" y="63762"/>
                  </a:lnTo>
                  <a:lnTo>
                    <a:pt x="1085019" y="47302"/>
                  </a:lnTo>
                  <a:lnTo>
                    <a:pt x="1041733" y="33166"/>
                  </a:lnTo>
                  <a:lnTo>
                    <a:pt x="997417" y="21429"/>
                  </a:lnTo>
                  <a:lnTo>
                    <a:pt x="952147" y="12168"/>
                  </a:lnTo>
                  <a:lnTo>
                    <a:pt x="906000" y="5458"/>
                  </a:lnTo>
                  <a:lnTo>
                    <a:pt x="859051" y="1377"/>
                  </a:lnTo>
                  <a:lnTo>
                    <a:pt x="81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0924" y="2181292"/>
              <a:ext cx="760095" cy="784860"/>
            </a:xfrm>
            <a:custGeom>
              <a:avLst/>
              <a:gdLst/>
              <a:ahLst/>
              <a:cxnLst/>
              <a:rect l="l" t="t" r="r" b="b"/>
              <a:pathLst>
                <a:path w="760095" h="784860">
                  <a:moveTo>
                    <a:pt x="0" y="784313"/>
                  </a:moveTo>
                  <a:lnTo>
                    <a:pt x="47607" y="779961"/>
                  </a:lnTo>
                  <a:lnTo>
                    <a:pt x="94381" y="772907"/>
                  </a:lnTo>
                  <a:lnTo>
                    <a:pt x="140243" y="763230"/>
                  </a:lnTo>
                  <a:lnTo>
                    <a:pt x="185113" y="751010"/>
                  </a:lnTo>
                  <a:lnTo>
                    <a:pt x="228911" y="736327"/>
                  </a:lnTo>
                  <a:lnTo>
                    <a:pt x="271558" y="719260"/>
                  </a:lnTo>
                  <a:lnTo>
                    <a:pt x="312973" y="699890"/>
                  </a:lnTo>
                  <a:lnTo>
                    <a:pt x="353078" y="678295"/>
                  </a:lnTo>
                  <a:lnTo>
                    <a:pt x="391792" y="654555"/>
                  </a:lnTo>
                  <a:lnTo>
                    <a:pt x="429036" y="628750"/>
                  </a:lnTo>
                  <a:lnTo>
                    <a:pt x="464730" y="600960"/>
                  </a:lnTo>
                  <a:lnTo>
                    <a:pt x="498796" y="571264"/>
                  </a:lnTo>
                  <a:lnTo>
                    <a:pt x="531152" y="539742"/>
                  </a:lnTo>
                  <a:lnTo>
                    <a:pt x="561719" y="506473"/>
                  </a:lnTo>
                  <a:lnTo>
                    <a:pt x="590418" y="471537"/>
                  </a:lnTo>
                  <a:lnTo>
                    <a:pt x="617169" y="435014"/>
                  </a:lnTo>
                  <a:lnTo>
                    <a:pt x="641893" y="396983"/>
                  </a:lnTo>
                  <a:lnTo>
                    <a:pt x="664509" y="357524"/>
                  </a:lnTo>
                  <a:lnTo>
                    <a:pt x="684938" y="316717"/>
                  </a:lnTo>
                  <a:lnTo>
                    <a:pt x="703101" y="274641"/>
                  </a:lnTo>
                  <a:lnTo>
                    <a:pt x="718917" y="231376"/>
                  </a:lnTo>
                  <a:lnTo>
                    <a:pt x="732308" y="187001"/>
                  </a:lnTo>
                  <a:lnTo>
                    <a:pt x="743193" y="141597"/>
                  </a:lnTo>
                  <a:lnTo>
                    <a:pt x="751493" y="95242"/>
                  </a:lnTo>
                  <a:lnTo>
                    <a:pt x="757128" y="48016"/>
                  </a:lnTo>
                  <a:lnTo>
                    <a:pt x="760018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5458" y="1344832"/>
              <a:ext cx="784860" cy="760095"/>
            </a:xfrm>
            <a:custGeom>
              <a:avLst/>
              <a:gdLst/>
              <a:ahLst/>
              <a:cxnLst/>
              <a:rect l="l" t="t" r="r" b="b"/>
              <a:pathLst>
                <a:path w="784860" h="760094">
                  <a:moveTo>
                    <a:pt x="784313" y="760018"/>
                  </a:moveTo>
                  <a:lnTo>
                    <a:pt x="779961" y="712411"/>
                  </a:lnTo>
                  <a:lnTo>
                    <a:pt x="772907" y="665637"/>
                  </a:lnTo>
                  <a:lnTo>
                    <a:pt x="763230" y="619775"/>
                  </a:lnTo>
                  <a:lnTo>
                    <a:pt x="751010" y="574905"/>
                  </a:lnTo>
                  <a:lnTo>
                    <a:pt x="736327" y="531107"/>
                  </a:lnTo>
                  <a:lnTo>
                    <a:pt x="719260" y="488460"/>
                  </a:lnTo>
                  <a:lnTo>
                    <a:pt x="699890" y="447045"/>
                  </a:lnTo>
                  <a:lnTo>
                    <a:pt x="678295" y="406940"/>
                  </a:lnTo>
                  <a:lnTo>
                    <a:pt x="654555" y="368226"/>
                  </a:lnTo>
                  <a:lnTo>
                    <a:pt x="628750" y="330982"/>
                  </a:lnTo>
                  <a:lnTo>
                    <a:pt x="600960" y="295287"/>
                  </a:lnTo>
                  <a:lnTo>
                    <a:pt x="571264" y="261222"/>
                  </a:lnTo>
                  <a:lnTo>
                    <a:pt x="539742" y="228866"/>
                  </a:lnTo>
                  <a:lnTo>
                    <a:pt x="506473" y="198299"/>
                  </a:lnTo>
                  <a:lnTo>
                    <a:pt x="471537" y="169600"/>
                  </a:lnTo>
                  <a:lnTo>
                    <a:pt x="435014" y="142849"/>
                  </a:lnTo>
                  <a:lnTo>
                    <a:pt x="396983" y="118125"/>
                  </a:lnTo>
                  <a:lnTo>
                    <a:pt x="357524" y="95509"/>
                  </a:lnTo>
                  <a:lnTo>
                    <a:pt x="316717" y="75080"/>
                  </a:lnTo>
                  <a:lnTo>
                    <a:pt x="274641" y="56917"/>
                  </a:lnTo>
                  <a:lnTo>
                    <a:pt x="231376" y="41101"/>
                  </a:lnTo>
                  <a:lnTo>
                    <a:pt x="187001" y="27710"/>
                  </a:lnTo>
                  <a:lnTo>
                    <a:pt x="141597" y="16825"/>
                  </a:lnTo>
                  <a:lnTo>
                    <a:pt x="95242" y="8525"/>
                  </a:lnTo>
                  <a:lnTo>
                    <a:pt x="48016" y="2890"/>
                  </a:lnTo>
                  <a:lnTo>
                    <a:pt x="0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8997" y="1346004"/>
              <a:ext cx="760095" cy="784860"/>
            </a:xfrm>
            <a:custGeom>
              <a:avLst/>
              <a:gdLst/>
              <a:ahLst/>
              <a:cxnLst/>
              <a:rect l="l" t="t" r="r" b="b"/>
              <a:pathLst>
                <a:path w="760095" h="784860">
                  <a:moveTo>
                    <a:pt x="760018" y="0"/>
                  </a:moveTo>
                  <a:lnTo>
                    <a:pt x="712411" y="4352"/>
                  </a:lnTo>
                  <a:lnTo>
                    <a:pt x="665637" y="11406"/>
                  </a:lnTo>
                  <a:lnTo>
                    <a:pt x="619775" y="21083"/>
                  </a:lnTo>
                  <a:lnTo>
                    <a:pt x="574905" y="33303"/>
                  </a:lnTo>
                  <a:lnTo>
                    <a:pt x="531107" y="47986"/>
                  </a:lnTo>
                  <a:lnTo>
                    <a:pt x="488460" y="65053"/>
                  </a:lnTo>
                  <a:lnTo>
                    <a:pt x="447045" y="84423"/>
                  </a:lnTo>
                  <a:lnTo>
                    <a:pt x="406940" y="106018"/>
                  </a:lnTo>
                  <a:lnTo>
                    <a:pt x="368226" y="129758"/>
                  </a:lnTo>
                  <a:lnTo>
                    <a:pt x="330982" y="155563"/>
                  </a:lnTo>
                  <a:lnTo>
                    <a:pt x="295287" y="183353"/>
                  </a:lnTo>
                  <a:lnTo>
                    <a:pt x="261222" y="213049"/>
                  </a:lnTo>
                  <a:lnTo>
                    <a:pt x="228866" y="244571"/>
                  </a:lnTo>
                  <a:lnTo>
                    <a:pt x="198299" y="277840"/>
                  </a:lnTo>
                  <a:lnTo>
                    <a:pt x="169600" y="312776"/>
                  </a:lnTo>
                  <a:lnTo>
                    <a:pt x="142849" y="349299"/>
                  </a:lnTo>
                  <a:lnTo>
                    <a:pt x="118125" y="387330"/>
                  </a:lnTo>
                  <a:lnTo>
                    <a:pt x="95509" y="426789"/>
                  </a:lnTo>
                  <a:lnTo>
                    <a:pt x="75080" y="467596"/>
                  </a:lnTo>
                  <a:lnTo>
                    <a:pt x="56917" y="509672"/>
                  </a:lnTo>
                  <a:lnTo>
                    <a:pt x="41101" y="552937"/>
                  </a:lnTo>
                  <a:lnTo>
                    <a:pt x="27710" y="597312"/>
                  </a:lnTo>
                  <a:lnTo>
                    <a:pt x="16825" y="642716"/>
                  </a:lnTo>
                  <a:lnTo>
                    <a:pt x="8525" y="689071"/>
                  </a:lnTo>
                  <a:lnTo>
                    <a:pt x="2890" y="736297"/>
                  </a:lnTo>
                  <a:lnTo>
                    <a:pt x="0" y="784313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0170" y="2206759"/>
              <a:ext cx="784860" cy="760095"/>
            </a:xfrm>
            <a:custGeom>
              <a:avLst/>
              <a:gdLst/>
              <a:ahLst/>
              <a:cxnLst/>
              <a:rect l="l" t="t" r="r" b="b"/>
              <a:pathLst>
                <a:path w="784860" h="760094">
                  <a:moveTo>
                    <a:pt x="0" y="0"/>
                  </a:moveTo>
                  <a:lnTo>
                    <a:pt x="4352" y="47607"/>
                  </a:lnTo>
                  <a:lnTo>
                    <a:pt x="11406" y="94381"/>
                  </a:lnTo>
                  <a:lnTo>
                    <a:pt x="21083" y="140243"/>
                  </a:lnTo>
                  <a:lnTo>
                    <a:pt x="33303" y="185113"/>
                  </a:lnTo>
                  <a:lnTo>
                    <a:pt x="47986" y="228911"/>
                  </a:lnTo>
                  <a:lnTo>
                    <a:pt x="65053" y="271558"/>
                  </a:lnTo>
                  <a:lnTo>
                    <a:pt x="84423" y="312973"/>
                  </a:lnTo>
                  <a:lnTo>
                    <a:pt x="106018" y="353078"/>
                  </a:lnTo>
                  <a:lnTo>
                    <a:pt x="129758" y="391792"/>
                  </a:lnTo>
                  <a:lnTo>
                    <a:pt x="155563" y="429036"/>
                  </a:lnTo>
                  <a:lnTo>
                    <a:pt x="183353" y="464730"/>
                  </a:lnTo>
                  <a:lnTo>
                    <a:pt x="213049" y="498796"/>
                  </a:lnTo>
                  <a:lnTo>
                    <a:pt x="244571" y="531152"/>
                  </a:lnTo>
                  <a:lnTo>
                    <a:pt x="277840" y="561719"/>
                  </a:lnTo>
                  <a:lnTo>
                    <a:pt x="312776" y="590418"/>
                  </a:lnTo>
                  <a:lnTo>
                    <a:pt x="349299" y="617169"/>
                  </a:lnTo>
                  <a:lnTo>
                    <a:pt x="387330" y="641893"/>
                  </a:lnTo>
                  <a:lnTo>
                    <a:pt x="426789" y="664509"/>
                  </a:lnTo>
                  <a:lnTo>
                    <a:pt x="467596" y="684938"/>
                  </a:lnTo>
                  <a:lnTo>
                    <a:pt x="509672" y="703101"/>
                  </a:lnTo>
                  <a:lnTo>
                    <a:pt x="552937" y="718917"/>
                  </a:lnTo>
                  <a:lnTo>
                    <a:pt x="597312" y="732308"/>
                  </a:lnTo>
                  <a:lnTo>
                    <a:pt x="642716" y="743193"/>
                  </a:lnTo>
                  <a:lnTo>
                    <a:pt x="689071" y="751493"/>
                  </a:lnTo>
                  <a:lnTo>
                    <a:pt x="736297" y="757128"/>
                  </a:lnTo>
                  <a:lnTo>
                    <a:pt x="784313" y="760018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5718" y="1331569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4" h="1649095">
                  <a:moveTo>
                    <a:pt x="25730" y="824242"/>
                  </a:moveTo>
                  <a:lnTo>
                    <a:pt x="21958" y="815149"/>
                  </a:lnTo>
                  <a:lnTo>
                    <a:pt x="12865" y="811377"/>
                  </a:lnTo>
                  <a:lnTo>
                    <a:pt x="3771" y="815149"/>
                  </a:lnTo>
                  <a:lnTo>
                    <a:pt x="0" y="824242"/>
                  </a:lnTo>
                  <a:lnTo>
                    <a:pt x="3771" y="833335"/>
                  </a:lnTo>
                  <a:lnTo>
                    <a:pt x="12865" y="837107"/>
                  </a:lnTo>
                  <a:lnTo>
                    <a:pt x="21958" y="833335"/>
                  </a:lnTo>
                  <a:lnTo>
                    <a:pt x="25730" y="824242"/>
                  </a:lnTo>
                  <a:close/>
                </a:path>
                <a:path w="1649094" h="1649095">
                  <a:moveTo>
                    <a:pt x="837107" y="1635620"/>
                  </a:moveTo>
                  <a:lnTo>
                    <a:pt x="833335" y="1626527"/>
                  </a:lnTo>
                  <a:lnTo>
                    <a:pt x="824242" y="1622755"/>
                  </a:lnTo>
                  <a:lnTo>
                    <a:pt x="815149" y="1626527"/>
                  </a:lnTo>
                  <a:lnTo>
                    <a:pt x="811377" y="1635620"/>
                  </a:lnTo>
                  <a:lnTo>
                    <a:pt x="815149" y="1644713"/>
                  </a:lnTo>
                  <a:lnTo>
                    <a:pt x="824242" y="1648485"/>
                  </a:lnTo>
                  <a:lnTo>
                    <a:pt x="833335" y="1644713"/>
                  </a:lnTo>
                  <a:lnTo>
                    <a:pt x="837107" y="1635620"/>
                  </a:lnTo>
                  <a:close/>
                </a:path>
                <a:path w="1649094" h="1649095">
                  <a:moveTo>
                    <a:pt x="837107" y="12865"/>
                  </a:moveTo>
                  <a:lnTo>
                    <a:pt x="833335" y="3771"/>
                  </a:lnTo>
                  <a:lnTo>
                    <a:pt x="824242" y="0"/>
                  </a:lnTo>
                  <a:lnTo>
                    <a:pt x="815149" y="3771"/>
                  </a:lnTo>
                  <a:lnTo>
                    <a:pt x="811377" y="12865"/>
                  </a:lnTo>
                  <a:lnTo>
                    <a:pt x="815149" y="21958"/>
                  </a:lnTo>
                  <a:lnTo>
                    <a:pt x="824242" y="25730"/>
                  </a:lnTo>
                  <a:lnTo>
                    <a:pt x="833335" y="21958"/>
                  </a:lnTo>
                  <a:lnTo>
                    <a:pt x="837107" y="12865"/>
                  </a:lnTo>
                  <a:close/>
                </a:path>
                <a:path w="1649094" h="1649095">
                  <a:moveTo>
                    <a:pt x="1648485" y="824242"/>
                  </a:moveTo>
                  <a:lnTo>
                    <a:pt x="1644713" y="815149"/>
                  </a:lnTo>
                  <a:lnTo>
                    <a:pt x="1635620" y="811377"/>
                  </a:lnTo>
                  <a:lnTo>
                    <a:pt x="1626527" y="815149"/>
                  </a:lnTo>
                  <a:lnTo>
                    <a:pt x="1622755" y="824242"/>
                  </a:lnTo>
                  <a:lnTo>
                    <a:pt x="1626527" y="833335"/>
                  </a:lnTo>
                  <a:lnTo>
                    <a:pt x="1635620" y="837107"/>
                  </a:lnTo>
                  <a:lnTo>
                    <a:pt x="1644713" y="833335"/>
                  </a:lnTo>
                  <a:lnTo>
                    <a:pt x="1648485" y="824242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4226" y="719440"/>
            <a:ext cx="561692" cy="2429646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50" b="1" spc="-140">
                <a:solidFill>
                  <a:srgbClr val="E65925"/>
                </a:solidFill>
                <a:latin typeface="Tahoma"/>
                <a:cs typeface="Tahoma"/>
              </a:rPr>
              <a:t>COMMENT</a:t>
            </a:r>
            <a:endParaRPr sz="365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98" y="266750"/>
            <a:ext cx="351062" cy="34734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505690" y="3526180"/>
            <a:ext cx="11303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525">
                <a:solidFill>
                  <a:srgbClr val="E65925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1021" y="1515065"/>
            <a:ext cx="15557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75">
                <a:solidFill>
                  <a:srgbClr val="E65925"/>
                </a:solidFill>
                <a:latin typeface="Trebuchet MS"/>
                <a:cs typeface="Trebuchet MS"/>
              </a:rPr>
              <a:t>2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12809" y="882972"/>
            <a:ext cx="14478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160">
                <a:solidFill>
                  <a:srgbClr val="E65925"/>
                </a:solidFill>
                <a:latin typeface="Trebuchet MS"/>
                <a:cs typeface="Trebuchet MS"/>
              </a:rPr>
              <a:t>3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6249" y="880237"/>
            <a:ext cx="16065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50">
                <a:solidFill>
                  <a:srgbClr val="E65925"/>
                </a:solidFill>
                <a:latin typeface="Trebuchet MS"/>
                <a:cs typeface="Trebuchet MS"/>
              </a:rPr>
              <a:t>4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42137" y="1385295"/>
            <a:ext cx="14414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165">
                <a:solidFill>
                  <a:srgbClr val="E65925"/>
                </a:solidFill>
                <a:latin typeface="Trebuchet MS"/>
                <a:cs typeface="Trebuchet MS"/>
              </a:rPr>
              <a:t>5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9275" y="1598916"/>
            <a:ext cx="1306830" cy="7963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b="1" spc="-10">
                <a:solidFill>
                  <a:srgbClr val="231F20"/>
                </a:solidFill>
                <a:latin typeface="Tahoma"/>
                <a:cs typeface="Tahoma"/>
              </a:rPr>
              <a:t>SOLAAL</a:t>
            </a:r>
            <a:endParaRPr lang="fr-FR" sz="1000" spc="-1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b="1">
                <a:solidFill>
                  <a:srgbClr val="231F20"/>
                </a:solidFill>
                <a:latin typeface="Tahoma"/>
                <a:cs typeface="Tahoma"/>
              </a:rPr>
              <a:t>propose</a:t>
            </a:r>
            <a:r>
              <a:rPr sz="1000" b="1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231F20"/>
                </a:solidFill>
                <a:latin typeface="Tahoma"/>
                <a:cs typeface="Tahoma"/>
              </a:rPr>
              <a:t>don </a:t>
            </a:r>
            <a:r>
              <a:rPr sz="1000" b="1">
                <a:solidFill>
                  <a:srgbClr val="231F20"/>
                </a:solidFill>
                <a:latin typeface="Tahoma"/>
                <a:cs typeface="Tahoma"/>
              </a:rPr>
              <a:t>aux</a:t>
            </a:r>
            <a:r>
              <a:rPr sz="1000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 spc="-10">
                <a:solidFill>
                  <a:srgbClr val="231F20"/>
                </a:solidFill>
                <a:latin typeface="Tahoma"/>
                <a:cs typeface="Tahoma"/>
              </a:rPr>
              <a:t>associations </a:t>
            </a:r>
            <a:r>
              <a:rPr sz="1000" b="1">
                <a:solidFill>
                  <a:srgbClr val="231F20"/>
                </a:solidFill>
                <a:latin typeface="Tahoma"/>
                <a:cs typeface="Tahoma"/>
              </a:rPr>
              <a:t>d’aide</a:t>
            </a:r>
            <a:r>
              <a:rPr sz="1000" b="1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 spc="-10">
                <a:solidFill>
                  <a:srgbClr val="231F20"/>
                </a:solidFill>
                <a:latin typeface="Tahoma"/>
                <a:cs typeface="Tahoma"/>
              </a:rPr>
              <a:t>alimentaire </a:t>
            </a:r>
            <a:r>
              <a:rPr sz="1000" b="1" spc="-20">
                <a:solidFill>
                  <a:srgbClr val="231F20"/>
                </a:solidFill>
                <a:latin typeface="Tahoma"/>
                <a:cs typeface="Tahoma"/>
              </a:rPr>
              <a:t>nationales</a:t>
            </a:r>
            <a:r>
              <a:rPr sz="1000" b="1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 spc="-25">
                <a:solidFill>
                  <a:srgbClr val="231F20"/>
                </a:solidFill>
                <a:latin typeface="Tahoma"/>
                <a:cs typeface="Tahoma"/>
              </a:rPr>
              <a:t>habilitées</a:t>
            </a:r>
            <a:endParaRPr lang="fr-FR" sz="10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78553" y="1291449"/>
            <a:ext cx="5568950" cy="4981575"/>
            <a:chOff x="4278553" y="1291449"/>
            <a:chExt cx="5568950" cy="4981575"/>
          </a:xfrm>
        </p:grpSpPr>
        <p:pic>
          <p:nvPicPr>
            <p:cNvPr id="27" name="object 2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8553" y="2438171"/>
              <a:ext cx="391998" cy="3676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848844" y="1306042"/>
              <a:ext cx="701040" cy="725170"/>
            </a:xfrm>
            <a:custGeom>
              <a:avLst/>
              <a:gdLst/>
              <a:ahLst/>
              <a:cxnLst/>
              <a:rect l="l" t="t" r="r" b="b"/>
              <a:pathLst>
                <a:path w="701040" h="725169">
                  <a:moveTo>
                    <a:pt x="700786" y="0"/>
                  </a:moveTo>
                  <a:lnTo>
                    <a:pt x="653308" y="4707"/>
                  </a:lnTo>
                  <a:lnTo>
                    <a:pt x="606742" y="12311"/>
                  </a:lnTo>
                  <a:lnTo>
                    <a:pt x="561180" y="22718"/>
                  </a:lnTo>
                  <a:lnTo>
                    <a:pt x="516714" y="35836"/>
                  </a:lnTo>
                  <a:lnTo>
                    <a:pt x="473438" y="51573"/>
                  </a:lnTo>
                  <a:lnTo>
                    <a:pt x="431443" y="69835"/>
                  </a:lnTo>
                  <a:lnTo>
                    <a:pt x="390821" y="90532"/>
                  </a:lnTo>
                  <a:lnTo>
                    <a:pt x="351666" y="113569"/>
                  </a:lnTo>
                  <a:lnTo>
                    <a:pt x="314070" y="138856"/>
                  </a:lnTo>
                  <a:lnTo>
                    <a:pt x="278124" y="166299"/>
                  </a:lnTo>
                  <a:lnTo>
                    <a:pt x="243922" y="195805"/>
                  </a:lnTo>
                  <a:lnTo>
                    <a:pt x="211556" y="227283"/>
                  </a:lnTo>
                  <a:lnTo>
                    <a:pt x="181118" y="260641"/>
                  </a:lnTo>
                  <a:lnTo>
                    <a:pt x="152701" y="295784"/>
                  </a:lnTo>
                  <a:lnTo>
                    <a:pt x="126397" y="332622"/>
                  </a:lnTo>
                  <a:lnTo>
                    <a:pt x="102298" y="371062"/>
                  </a:lnTo>
                  <a:lnTo>
                    <a:pt x="80498" y="411010"/>
                  </a:lnTo>
                  <a:lnTo>
                    <a:pt x="61088" y="452376"/>
                  </a:lnTo>
                  <a:lnTo>
                    <a:pt x="44160" y="495065"/>
                  </a:lnTo>
                  <a:lnTo>
                    <a:pt x="29808" y="538987"/>
                  </a:lnTo>
                  <a:lnTo>
                    <a:pt x="18123" y="584048"/>
                  </a:lnTo>
                  <a:lnTo>
                    <a:pt x="9199" y="630157"/>
                  </a:lnTo>
                  <a:lnTo>
                    <a:pt x="3127" y="677219"/>
                  </a:lnTo>
                  <a:lnTo>
                    <a:pt x="0" y="725144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48425" y="2108489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0"/>
                  </a:moveTo>
                  <a:lnTo>
                    <a:pt x="0" y="1367383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50149" y="3553030"/>
              <a:ext cx="725170" cy="701040"/>
            </a:xfrm>
            <a:custGeom>
              <a:avLst/>
              <a:gdLst/>
              <a:ahLst/>
              <a:cxnLst/>
              <a:rect l="l" t="t" r="r" b="b"/>
              <a:pathLst>
                <a:path w="725170" h="701039">
                  <a:moveTo>
                    <a:pt x="0" y="0"/>
                  </a:moveTo>
                  <a:lnTo>
                    <a:pt x="4707" y="47477"/>
                  </a:lnTo>
                  <a:lnTo>
                    <a:pt x="12311" y="94044"/>
                  </a:lnTo>
                  <a:lnTo>
                    <a:pt x="22718" y="139606"/>
                  </a:lnTo>
                  <a:lnTo>
                    <a:pt x="35836" y="184072"/>
                  </a:lnTo>
                  <a:lnTo>
                    <a:pt x="51573" y="227348"/>
                  </a:lnTo>
                  <a:lnTo>
                    <a:pt x="69835" y="269344"/>
                  </a:lnTo>
                  <a:lnTo>
                    <a:pt x="90532" y="309966"/>
                  </a:lnTo>
                  <a:lnTo>
                    <a:pt x="113569" y="349122"/>
                  </a:lnTo>
                  <a:lnTo>
                    <a:pt x="138856" y="386719"/>
                  </a:lnTo>
                  <a:lnTo>
                    <a:pt x="166299" y="422665"/>
                  </a:lnTo>
                  <a:lnTo>
                    <a:pt x="195805" y="456867"/>
                  </a:lnTo>
                  <a:lnTo>
                    <a:pt x="227283" y="489234"/>
                  </a:lnTo>
                  <a:lnTo>
                    <a:pt x="260641" y="519672"/>
                  </a:lnTo>
                  <a:lnTo>
                    <a:pt x="295784" y="548089"/>
                  </a:lnTo>
                  <a:lnTo>
                    <a:pt x="332622" y="574394"/>
                  </a:lnTo>
                  <a:lnTo>
                    <a:pt x="371062" y="598492"/>
                  </a:lnTo>
                  <a:lnTo>
                    <a:pt x="411010" y="620293"/>
                  </a:lnTo>
                  <a:lnTo>
                    <a:pt x="452376" y="639703"/>
                  </a:lnTo>
                  <a:lnTo>
                    <a:pt x="495065" y="656630"/>
                  </a:lnTo>
                  <a:lnTo>
                    <a:pt x="538987" y="670981"/>
                  </a:lnTo>
                  <a:lnTo>
                    <a:pt x="584048" y="682665"/>
                  </a:lnTo>
                  <a:lnTo>
                    <a:pt x="630157" y="691589"/>
                  </a:lnTo>
                  <a:lnTo>
                    <a:pt x="677219" y="697660"/>
                  </a:lnTo>
                  <a:lnTo>
                    <a:pt x="725144" y="700786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52364" y="3527366"/>
              <a:ext cx="701040" cy="725170"/>
            </a:xfrm>
            <a:custGeom>
              <a:avLst/>
              <a:gdLst/>
              <a:ahLst/>
              <a:cxnLst/>
              <a:rect l="l" t="t" r="r" b="b"/>
              <a:pathLst>
                <a:path w="701040" h="725170">
                  <a:moveTo>
                    <a:pt x="0" y="725144"/>
                  </a:moveTo>
                  <a:lnTo>
                    <a:pt x="47477" y="720436"/>
                  </a:lnTo>
                  <a:lnTo>
                    <a:pt x="94043" y="712833"/>
                  </a:lnTo>
                  <a:lnTo>
                    <a:pt x="139605" y="702426"/>
                  </a:lnTo>
                  <a:lnTo>
                    <a:pt x="184071" y="689308"/>
                  </a:lnTo>
                  <a:lnTo>
                    <a:pt x="227347" y="673571"/>
                  </a:lnTo>
                  <a:lnTo>
                    <a:pt x="269342" y="655308"/>
                  </a:lnTo>
                  <a:lnTo>
                    <a:pt x="309963" y="634612"/>
                  </a:lnTo>
                  <a:lnTo>
                    <a:pt x="349118" y="611574"/>
                  </a:lnTo>
                  <a:lnTo>
                    <a:pt x="386715" y="586288"/>
                  </a:lnTo>
                  <a:lnTo>
                    <a:pt x="422660" y="558845"/>
                  </a:lnTo>
                  <a:lnTo>
                    <a:pt x="456862" y="529338"/>
                  </a:lnTo>
                  <a:lnTo>
                    <a:pt x="489227" y="497860"/>
                  </a:lnTo>
                  <a:lnTo>
                    <a:pt x="519665" y="464503"/>
                  </a:lnTo>
                  <a:lnTo>
                    <a:pt x="548081" y="429359"/>
                  </a:lnTo>
                  <a:lnTo>
                    <a:pt x="574385" y="392522"/>
                  </a:lnTo>
                  <a:lnTo>
                    <a:pt x="598483" y="354082"/>
                  </a:lnTo>
                  <a:lnTo>
                    <a:pt x="620283" y="314133"/>
                  </a:lnTo>
                  <a:lnTo>
                    <a:pt x="639692" y="272768"/>
                  </a:lnTo>
                  <a:lnTo>
                    <a:pt x="656618" y="230078"/>
                  </a:lnTo>
                  <a:lnTo>
                    <a:pt x="670970" y="186156"/>
                  </a:lnTo>
                  <a:lnTo>
                    <a:pt x="682653" y="141095"/>
                  </a:lnTo>
                  <a:lnTo>
                    <a:pt x="691576" y="94987"/>
                  </a:lnTo>
                  <a:lnTo>
                    <a:pt x="697647" y="47924"/>
                  </a:lnTo>
                  <a:lnTo>
                    <a:pt x="700773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53569" y="20826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383"/>
                  </a:moveTo>
                  <a:lnTo>
                    <a:pt x="0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6698" y="1304738"/>
              <a:ext cx="725170" cy="701040"/>
            </a:xfrm>
            <a:custGeom>
              <a:avLst/>
              <a:gdLst/>
              <a:ahLst/>
              <a:cxnLst/>
              <a:rect l="l" t="t" r="r" b="b"/>
              <a:pathLst>
                <a:path w="725170" h="701039">
                  <a:moveTo>
                    <a:pt x="725144" y="700786"/>
                  </a:moveTo>
                  <a:lnTo>
                    <a:pt x="720436" y="653308"/>
                  </a:lnTo>
                  <a:lnTo>
                    <a:pt x="712833" y="606742"/>
                  </a:lnTo>
                  <a:lnTo>
                    <a:pt x="702426" y="561180"/>
                  </a:lnTo>
                  <a:lnTo>
                    <a:pt x="689308" y="516714"/>
                  </a:lnTo>
                  <a:lnTo>
                    <a:pt x="673571" y="473438"/>
                  </a:lnTo>
                  <a:lnTo>
                    <a:pt x="655308" y="431443"/>
                  </a:lnTo>
                  <a:lnTo>
                    <a:pt x="634612" y="390821"/>
                  </a:lnTo>
                  <a:lnTo>
                    <a:pt x="611574" y="351666"/>
                  </a:lnTo>
                  <a:lnTo>
                    <a:pt x="586288" y="314070"/>
                  </a:lnTo>
                  <a:lnTo>
                    <a:pt x="558845" y="278124"/>
                  </a:lnTo>
                  <a:lnTo>
                    <a:pt x="529338" y="243922"/>
                  </a:lnTo>
                  <a:lnTo>
                    <a:pt x="497860" y="211556"/>
                  </a:lnTo>
                  <a:lnTo>
                    <a:pt x="464503" y="181118"/>
                  </a:lnTo>
                  <a:lnTo>
                    <a:pt x="429359" y="152701"/>
                  </a:lnTo>
                  <a:lnTo>
                    <a:pt x="392522" y="126397"/>
                  </a:lnTo>
                  <a:lnTo>
                    <a:pt x="354082" y="102298"/>
                  </a:lnTo>
                  <a:lnTo>
                    <a:pt x="314133" y="80498"/>
                  </a:lnTo>
                  <a:lnTo>
                    <a:pt x="272768" y="61088"/>
                  </a:lnTo>
                  <a:lnTo>
                    <a:pt x="230078" y="44160"/>
                  </a:lnTo>
                  <a:lnTo>
                    <a:pt x="186156" y="29808"/>
                  </a:lnTo>
                  <a:lnTo>
                    <a:pt x="141095" y="18123"/>
                  </a:lnTo>
                  <a:lnTo>
                    <a:pt x="94987" y="9199"/>
                  </a:lnTo>
                  <a:lnTo>
                    <a:pt x="47924" y="3127"/>
                  </a:lnTo>
                  <a:lnTo>
                    <a:pt x="0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5548" y="1291450"/>
              <a:ext cx="1530985" cy="2976245"/>
            </a:xfrm>
            <a:custGeom>
              <a:avLst/>
              <a:gdLst/>
              <a:ahLst/>
              <a:cxnLst/>
              <a:rect l="l" t="t" r="r" b="b"/>
              <a:pathLst>
                <a:path w="1530984" h="2976245">
                  <a:moveTo>
                    <a:pt x="25730" y="2210219"/>
                  </a:moveTo>
                  <a:lnTo>
                    <a:pt x="21971" y="2201126"/>
                  </a:lnTo>
                  <a:lnTo>
                    <a:pt x="12865" y="2197354"/>
                  </a:lnTo>
                  <a:lnTo>
                    <a:pt x="3771" y="2201126"/>
                  </a:lnTo>
                  <a:lnTo>
                    <a:pt x="0" y="2210219"/>
                  </a:lnTo>
                  <a:lnTo>
                    <a:pt x="3771" y="2219325"/>
                  </a:lnTo>
                  <a:lnTo>
                    <a:pt x="12865" y="2223084"/>
                  </a:lnTo>
                  <a:lnTo>
                    <a:pt x="21971" y="2219325"/>
                  </a:lnTo>
                  <a:lnTo>
                    <a:pt x="25730" y="2210219"/>
                  </a:lnTo>
                  <a:close/>
                </a:path>
                <a:path w="1530984" h="2976245">
                  <a:moveTo>
                    <a:pt x="25730" y="765441"/>
                  </a:moveTo>
                  <a:lnTo>
                    <a:pt x="21971" y="756348"/>
                  </a:lnTo>
                  <a:lnTo>
                    <a:pt x="12865" y="752576"/>
                  </a:lnTo>
                  <a:lnTo>
                    <a:pt x="3771" y="756348"/>
                  </a:lnTo>
                  <a:lnTo>
                    <a:pt x="0" y="765441"/>
                  </a:lnTo>
                  <a:lnTo>
                    <a:pt x="3771" y="774547"/>
                  </a:lnTo>
                  <a:lnTo>
                    <a:pt x="12865" y="778306"/>
                  </a:lnTo>
                  <a:lnTo>
                    <a:pt x="21971" y="774547"/>
                  </a:lnTo>
                  <a:lnTo>
                    <a:pt x="25730" y="765441"/>
                  </a:lnTo>
                  <a:close/>
                </a:path>
                <a:path w="1530984" h="2976245">
                  <a:moveTo>
                    <a:pt x="778306" y="2962783"/>
                  </a:moveTo>
                  <a:lnTo>
                    <a:pt x="774547" y="2953689"/>
                  </a:lnTo>
                  <a:lnTo>
                    <a:pt x="765441" y="2949918"/>
                  </a:lnTo>
                  <a:lnTo>
                    <a:pt x="756348" y="2953689"/>
                  </a:lnTo>
                  <a:lnTo>
                    <a:pt x="752576" y="2962783"/>
                  </a:lnTo>
                  <a:lnTo>
                    <a:pt x="756348" y="2971889"/>
                  </a:lnTo>
                  <a:lnTo>
                    <a:pt x="765441" y="2975648"/>
                  </a:lnTo>
                  <a:lnTo>
                    <a:pt x="774547" y="2971889"/>
                  </a:lnTo>
                  <a:lnTo>
                    <a:pt x="778306" y="2962783"/>
                  </a:lnTo>
                  <a:close/>
                </a:path>
                <a:path w="1530984" h="2976245">
                  <a:moveTo>
                    <a:pt x="778306" y="12865"/>
                  </a:moveTo>
                  <a:lnTo>
                    <a:pt x="774547" y="3771"/>
                  </a:lnTo>
                  <a:lnTo>
                    <a:pt x="765441" y="0"/>
                  </a:lnTo>
                  <a:lnTo>
                    <a:pt x="756348" y="3771"/>
                  </a:lnTo>
                  <a:lnTo>
                    <a:pt x="752576" y="12865"/>
                  </a:lnTo>
                  <a:lnTo>
                    <a:pt x="756348" y="21971"/>
                  </a:lnTo>
                  <a:lnTo>
                    <a:pt x="765441" y="25730"/>
                  </a:lnTo>
                  <a:lnTo>
                    <a:pt x="774547" y="21971"/>
                  </a:lnTo>
                  <a:lnTo>
                    <a:pt x="778306" y="12865"/>
                  </a:lnTo>
                  <a:close/>
                </a:path>
                <a:path w="1530984" h="2976245">
                  <a:moveTo>
                    <a:pt x="1530870" y="2210219"/>
                  </a:moveTo>
                  <a:lnTo>
                    <a:pt x="1527111" y="2201126"/>
                  </a:lnTo>
                  <a:lnTo>
                    <a:pt x="1518005" y="2197354"/>
                  </a:lnTo>
                  <a:lnTo>
                    <a:pt x="1508912" y="2201126"/>
                  </a:lnTo>
                  <a:lnTo>
                    <a:pt x="1505140" y="2210219"/>
                  </a:lnTo>
                  <a:lnTo>
                    <a:pt x="1508912" y="2219325"/>
                  </a:lnTo>
                  <a:lnTo>
                    <a:pt x="1518005" y="2223084"/>
                  </a:lnTo>
                  <a:lnTo>
                    <a:pt x="1527111" y="2219325"/>
                  </a:lnTo>
                  <a:lnTo>
                    <a:pt x="1530870" y="2210219"/>
                  </a:lnTo>
                  <a:close/>
                </a:path>
                <a:path w="1530984" h="2976245">
                  <a:moveTo>
                    <a:pt x="1530870" y="765441"/>
                  </a:moveTo>
                  <a:lnTo>
                    <a:pt x="1527111" y="756348"/>
                  </a:lnTo>
                  <a:lnTo>
                    <a:pt x="1518005" y="752576"/>
                  </a:lnTo>
                  <a:lnTo>
                    <a:pt x="1508912" y="756348"/>
                  </a:lnTo>
                  <a:lnTo>
                    <a:pt x="1505140" y="765441"/>
                  </a:lnTo>
                  <a:lnTo>
                    <a:pt x="1508912" y="774547"/>
                  </a:lnTo>
                  <a:lnTo>
                    <a:pt x="1518005" y="778306"/>
                  </a:lnTo>
                  <a:lnTo>
                    <a:pt x="1527111" y="774547"/>
                  </a:lnTo>
                  <a:lnTo>
                    <a:pt x="1530870" y="765441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70523" y="4817996"/>
              <a:ext cx="1076960" cy="1454785"/>
            </a:xfrm>
            <a:custGeom>
              <a:avLst/>
              <a:gdLst/>
              <a:ahLst/>
              <a:cxnLst/>
              <a:rect l="l" t="t" r="r" b="b"/>
              <a:pathLst>
                <a:path w="1076959" h="1454785">
                  <a:moveTo>
                    <a:pt x="96901" y="0"/>
                  </a:moveTo>
                  <a:lnTo>
                    <a:pt x="0" y="1385976"/>
                  </a:lnTo>
                  <a:lnTo>
                    <a:pt x="979982" y="1454492"/>
                  </a:lnTo>
                  <a:lnTo>
                    <a:pt x="1076896" y="68529"/>
                  </a:lnTo>
                  <a:lnTo>
                    <a:pt x="96901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46798" y="4894265"/>
              <a:ext cx="924560" cy="1302385"/>
            </a:xfrm>
            <a:custGeom>
              <a:avLst/>
              <a:gdLst/>
              <a:ahLst/>
              <a:cxnLst/>
              <a:rect l="l" t="t" r="r" b="b"/>
              <a:pathLst>
                <a:path w="924559" h="1302385">
                  <a:moveTo>
                    <a:pt x="105498" y="0"/>
                  </a:moveTo>
                  <a:lnTo>
                    <a:pt x="0" y="1224838"/>
                  </a:lnTo>
                  <a:lnTo>
                    <a:pt x="1013" y="1232637"/>
                  </a:lnTo>
                  <a:lnTo>
                    <a:pt x="4805" y="1239215"/>
                  </a:lnTo>
                  <a:lnTo>
                    <a:pt x="10785" y="1243887"/>
                  </a:lnTo>
                  <a:lnTo>
                    <a:pt x="18364" y="1245971"/>
                  </a:lnTo>
                  <a:lnTo>
                    <a:pt x="818845" y="1301965"/>
                  </a:lnTo>
                  <a:lnTo>
                    <a:pt x="826644" y="1300948"/>
                  </a:lnTo>
                  <a:lnTo>
                    <a:pt x="833221" y="1297147"/>
                  </a:lnTo>
                  <a:lnTo>
                    <a:pt x="837894" y="1291159"/>
                  </a:lnTo>
                  <a:lnTo>
                    <a:pt x="839977" y="1283576"/>
                  </a:lnTo>
                  <a:lnTo>
                    <a:pt x="924344" y="77114"/>
                  </a:lnTo>
                  <a:lnTo>
                    <a:pt x="923330" y="69315"/>
                  </a:lnTo>
                  <a:lnTo>
                    <a:pt x="919538" y="62736"/>
                  </a:lnTo>
                  <a:lnTo>
                    <a:pt x="913558" y="58060"/>
                  </a:lnTo>
                  <a:lnTo>
                    <a:pt x="905979" y="55968"/>
                  </a:lnTo>
                  <a:lnTo>
                    <a:pt x="105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3883" y="4976114"/>
              <a:ext cx="511018" cy="2683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7419" y="5209882"/>
              <a:ext cx="511124" cy="2701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6039" y="5445417"/>
              <a:ext cx="506018" cy="1973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93048" y="5825807"/>
              <a:ext cx="579755" cy="195580"/>
            </a:xfrm>
            <a:custGeom>
              <a:avLst/>
              <a:gdLst/>
              <a:ahLst/>
              <a:cxnLst/>
              <a:rect l="l" t="t" r="r" b="b"/>
              <a:pathLst>
                <a:path w="579754" h="195579">
                  <a:moveTo>
                    <a:pt x="46037" y="1041"/>
                  </a:moveTo>
                  <a:lnTo>
                    <a:pt x="31127" y="0"/>
                  </a:lnTo>
                  <a:lnTo>
                    <a:pt x="27089" y="57594"/>
                  </a:lnTo>
                  <a:lnTo>
                    <a:pt x="26987" y="59169"/>
                  </a:lnTo>
                  <a:lnTo>
                    <a:pt x="26390" y="62090"/>
                  </a:lnTo>
                  <a:lnTo>
                    <a:pt x="24638" y="64668"/>
                  </a:lnTo>
                  <a:lnTo>
                    <a:pt x="23418" y="65252"/>
                  </a:lnTo>
                  <a:lnTo>
                    <a:pt x="20866" y="65252"/>
                  </a:lnTo>
                  <a:lnTo>
                    <a:pt x="18681" y="64465"/>
                  </a:lnTo>
                  <a:lnTo>
                    <a:pt x="15494" y="62395"/>
                  </a:lnTo>
                  <a:lnTo>
                    <a:pt x="13601" y="60452"/>
                  </a:lnTo>
                  <a:lnTo>
                    <a:pt x="11417" y="57594"/>
                  </a:lnTo>
                  <a:lnTo>
                    <a:pt x="0" y="66865"/>
                  </a:lnTo>
                  <a:lnTo>
                    <a:pt x="5524" y="74815"/>
                  </a:lnTo>
                  <a:lnTo>
                    <a:pt x="12585" y="79108"/>
                  </a:lnTo>
                  <a:lnTo>
                    <a:pt x="25387" y="80010"/>
                  </a:lnTo>
                  <a:lnTo>
                    <a:pt x="29070" y="79273"/>
                  </a:lnTo>
                  <a:lnTo>
                    <a:pt x="41833" y="61074"/>
                  </a:lnTo>
                  <a:lnTo>
                    <a:pt x="46037" y="1041"/>
                  </a:lnTo>
                  <a:close/>
                </a:path>
                <a:path w="579754" h="195579">
                  <a:moveTo>
                    <a:pt x="101333" y="131076"/>
                  </a:moveTo>
                  <a:lnTo>
                    <a:pt x="94678" y="130606"/>
                  </a:lnTo>
                  <a:lnTo>
                    <a:pt x="88023" y="152908"/>
                  </a:lnTo>
                  <a:lnTo>
                    <a:pt x="85763" y="142151"/>
                  </a:lnTo>
                  <a:lnTo>
                    <a:pt x="83172" y="129806"/>
                  </a:lnTo>
                  <a:lnTo>
                    <a:pt x="77571" y="129413"/>
                  </a:lnTo>
                  <a:lnTo>
                    <a:pt x="69646" y="151612"/>
                  </a:lnTo>
                  <a:lnTo>
                    <a:pt x="66484" y="131076"/>
                  </a:lnTo>
                  <a:lnTo>
                    <a:pt x="66408" y="130606"/>
                  </a:lnTo>
                  <a:lnTo>
                    <a:pt x="66281" y="129806"/>
                  </a:lnTo>
                  <a:lnTo>
                    <a:pt x="66230" y="129413"/>
                  </a:lnTo>
                  <a:lnTo>
                    <a:pt x="66103" y="128612"/>
                  </a:lnTo>
                  <a:lnTo>
                    <a:pt x="59461" y="128155"/>
                  </a:lnTo>
                  <a:lnTo>
                    <a:pt x="65011" y="164185"/>
                  </a:lnTo>
                  <a:lnTo>
                    <a:pt x="71424" y="164630"/>
                  </a:lnTo>
                  <a:lnTo>
                    <a:pt x="76060" y="151612"/>
                  </a:lnTo>
                  <a:lnTo>
                    <a:pt x="79438" y="142151"/>
                  </a:lnTo>
                  <a:lnTo>
                    <a:pt x="84366" y="165531"/>
                  </a:lnTo>
                  <a:lnTo>
                    <a:pt x="90855" y="165989"/>
                  </a:lnTo>
                  <a:lnTo>
                    <a:pt x="94780" y="152908"/>
                  </a:lnTo>
                  <a:lnTo>
                    <a:pt x="101333" y="131076"/>
                  </a:lnTo>
                  <a:close/>
                </a:path>
                <a:path w="579754" h="195579">
                  <a:moveTo>
                    <a:pt x="106514" y="5270"/>
                  </a:moveTo>
                  <a:lnTo>
                    <a:pt x="63906" y="2298"/>
                  </a:lnTo>
                  <a:lnTo>
                    <a:pt x="58445" y="80340"/>
                  </a:lnTo>
                  <a:lnTo>
                    <a:pt x="101053" y="83324"/>
                  </a:lnTo>
                  <a:lnTo>
                    <a:pt x="102069" y="68719"/>
                  </a:lnTo>
                  <a:lnTo>
                    <a:pt x="74218" y="66776"/>
                  </a:lnTo>
                  <a:lnTo>
                    <a:pt x="75666" y="46253"/>
                  </a:lnTo>
                  <a:lnTo>
                    <a:pt x="103517" y="48209"/>
                  </a:lnTo>
                  <a:lnTo>
                    <a:pt x="103644" y="46253"/>
                  </a:lnTo>
                  <a:lnTo>
                    <a:pt x="104508" y="33921"/>
                  </a:lnTo>
                  <a:lnTo>
                    <a:pt x="76657" y="31978"/>
                  </a:lnTo>
                  <a:lnTo>
                    <a:pt x="77647" y="17868"/>
                  </a:lnTo>
                  <a:lnTo>
                    <a:pt x="105498" y="19812"/>
                  </a:lnTo>
                  <a:lnTo>
                    <a:pt x="105625" y="17868"/>
                  </a:lnTo>
                  <a:lnTo>
                    <a:pt x="106514" y="5270"/>
                  </a:lnTo>
                  <a:close/>
                </a:path>
                <a:path w="579754" h="195579">
                  <a:moveTo>
                    <a:pt x="145770" y="134188"/>
                  </a:moveTo>
                  <a:lnTo>
                    <a:pt x="139128" y="133718"/>
                  </a:lnTo>
                  <a:lnTo>
                    <a:pt x="132473" y="156019"/>
                  </a:lnTo>
                  <a:lnTo>
                    <a:pt x="130213" y="145262"/>
                  </a:lnTo>
                  <a:lnTo>
                    <a:pt x="127622" y="132918"/>
                  </a:lnTo>
                  <a:lnTo>
                    <a:pt x="122008" y="132524"/>
                  </a:lnTo>
                  <a:lnTo>
                    <a:pt x="114084" y="154724"/>
                  </a:lnTo>
                  <a:lnTo>
                    <a:pt x="110934" y="134188"/>
                  </a:lnTo>
                  <a:lnTo>
                    <a:pt x="110858" y="133718"/>
                  </a:lnTo>
                  <a:lnTo>
                    <a:pt x="110731" y="132918"/>
                  </a:lnTo>
                  <a:lnTo>
                    <a:pt x="110680" y="132524"/>
                  </a:lnTo>
                  <a:lnTo>
                    <a:pt x="110553" y="131724"/>
                  </a:lnTo>
                  <a:lnTo>
                    <a:pt x="103898" y="131254"/>
                  </a:lnTo>
                  <a:lnTo>
                    <a:pt x="109461" y="167297"/>
                  </a:lnTo>
                  <a:lnTo>
                    <a:pt x="115862" y="167741"/>
                  </a:lnTo>
                  <a:lnTo>
                    <a:pt x="120510" y="154724"/>
                  </a:lnTo>
                  <a:lnTo>
                    <a:pt x="123888" y="145262"/>
                  </a:lnTo>
                  <a:lnTo>
                    <a:pt x="128816" y="168643"/>
                  </a:lnTo>
                  <a:lnTo>
                    <a:pt x="135305" y="169100"/>
                  </a:lnTo>
                  <a:lnTo>
                    <a:pt x="139230" y="156019"/>
                  </a:lnTo>
                  <a:lnTo>
                    <a:pt x="145770" y="134188"/>
                  </a:lnTo>
                  <a:close/>
                </a:path>
                <a:path w="579754" h="195579">
                  <a:moveTo>
                    <a:pt x="190207" y="137299"/>
                  </a:moveTo>
                  <a:lnTo>
                    <a:pt x="183565" y="136817"/>
                  </a:lnTo>
                  <a:lnTo>
                    <a:pt x="176911" y="159118"/>
                  </a:lnTo>
                  <a:lnTo>
                    <a:pt x="174650" y="148361"/>
                  </a:lnTo>
                  <a:lnTo>
                    <a:pt x="172072" y="136029"/>
                  </a:lnTo>
                  <a:lnTo>
                    <a:pt x="166446" y="135623"/>
                  </a:lnTo>
                  <a:lnTo>
                    <a:pt x="158534" y="157835"/>
                  </a:lnTo>
                  <a:lnTo>
                    <a:pt x="155384" y="137299"/>
                  </a:lnTo>
                  <a:lnTo>
                    <a:pt x="155308" y="136817"/>
                  </a:lnTo>
                  <a:lnTo>
                    <a:pt x="155181" y="136029"/>
                  </a:lnTo>
                  <a:lnTo>
                    <a:pt x="155130" y="135623"/>
                  </a:lnTo>
                  <a:lnTo>
                    <a:pt x="155003" y="134823"/>
                  </a:lnTo>
                  <a:lnTo>
                    <a:pt x="148348" y="134366"/>
                  </a:lnTo>
                  <a:lnTo>
                    <a:pt x="153911" y="170395"/>
                  </a:lnTo>
                  <a:lnTo>
                    <a:pt x="160312" y="170853"/>
                  </a:lnTo>
                  <a:lnTo>
                    <a:pt x="164960" y="157835"/>
                  </a:lnTo>
                  <a:lnTo>
                    <a:pt x="168338" y="148361"/>
                  </a:lnTo>
                  <a:lnTo>
                    <a:pt x="173266" y="171754"/>
                  </a:lnTo>
                  <a:lnTo>
                    <a:pt x="179730" y="172212"/>
                  </a:lnTo>
                  <a:lnTo>
                    <a:pt x="183654" y="159118"/>
                  </a:lnTo>
                  <a:lnTo>
                    <a:pt x="190207" y="137299"/>
                  </a:lnTo>
                  <a:close/>
                </a:path>
                <a:path w="579754" h="195579">
                  <a:moveTo>
                    <a:pt x="199948" y="169443"/>
                  </a:moveTo>
                  <a:lnTo>
                    <a:pt x="199631" y="168529"/>
                  </a:lnTo>
                  <a:lnTo>
                    <a:pt x="198259" y="166966"/>
                  </a:lnTo>
                  <a:lnTo>
                    <a:pt x="197396" y="166535"/>
                  </a:lnTo>
                  <a:lnTo>
                    <a:pt x="194856" y="166535"/>
                  </a:lnTo>
                  <a:lnTo>
                    <a:pt x="194386" y="166700"/>
                  </a:lnTo>
                  <a:lnTo>
                    <a:pt x="192811" y="168059"/>
                  </a:lnTo>
                  <a:lnTo>
                    <a:pt x="192379" y="168922"/>
                  </a:lnTo>
                  <a:lnTo>
                    <a:pt x="192341" y="169443"/>
                  </a:lnTo>
                  <a:lnTo>
                    <a:pt x="192227" y="171005"/>
                  </a:lnTo>
                  <a:lnTo>
                    <a:pt x="192532" y="171932"/>
                  </a:lnTo>
                  <a:lnTo>
                    <a:pt x="193916" y="173507"/>
                  </a:lnTo>
                  <a:lnTo>
                    <a:pt x="195084" y="174091"/>
                  </a:lnTo>
                  <a:lnTo>
                    <a:pt x="196875" y="174091"/>
                  </a:lnTo>
                  <a:lnTo>
                    <a:pt x="197789" y="173786"/>
                  </a:lnTo>
                  <a:lnTo>
                    <a:pt x="199364" y="172402"/>
                  </a:lnTo>
                  <a:lnTo>
                    <a:pt x="199809" y="171526"/>
                  </a:lnTo>
                  <a:lnTo>
                    <a:pt x="199910" y="169964"/>
                  </a:lnTo>
                  <a:lnTo>
                    <a:pt x="199948" y="169443"/>
                  </a:lnTo>
                  <a:close/>
                </a:path>
                <a:path w="579754" h="195579">
                  <a:moveTo>
                    <a:pt x="210451" y="44361"/>
                  </a:moveTo>
                  <a:lnTo>
                    <a:pt x="209194" y="36842"/>
                  </a:lnTo>
                  <a:lnTo>
                    <a:pt x="202958" y="23736"/>
                  </a:lnTo>
                  <a:lnTo>
                    <a:pt x="198716" y="18783"/>
                  </a:lnTo>
                  <a:lnTo>
                    <a:pt x="195453" y="16840"/>
                  </a:lnTo>
                  <a:lnTo>
                    <a:pt x="195453" y="43129"/>
                  </a:lnTo>
                  <a:lnTo>
                    <a:pt x="194500" y="56794"/>
                  </a:lnTo>
                  <a:lnTo>
                    <a:pt x="174815" y="73914"/>
                  </a:lnTo>
                  <a:lnTo>
                    <a:pt x="161124" y="72974"/>
                  </a:lnTo>
                  <a:lnTo>
                    <a:pt x="164477" y="24726"/>
                  </a:lnTo>
                  <a:lnTo>
                    <a:pt x="164553" y="23736"/>
                  </a:lnTo>
                  <a:lnTo>
                    <a:pt x="178841" y="24726"/>
                  </a:lnTo>
                  <a:lnTo>
                    <a:pt x="185381" y="27241"/>
                  </a:lnTo>
                  <a:lnTo>
                    <a:pt x="193586" y="36537"/>
                  </a:lnTo>
                  <a:lnTo>
                    <a:pt x="195453" y="43129"/>
                  </a:lnTo>
                  <a:lnTo>
                    <a:pt x="195453" y="16840"/>
                  </a:lnTo>
                  <a:lnTo>
                    <a:pt x="150812" y="8369"/>
                  </a:lnTo>
                  <a:lnTo>
                    <a:pt x="145364" y="86258"/>
                  </a:lnTo>
                  <a:lnTo>
                    <a:pt x="145351" y="86410"/>
                  </a:lnTo>
                  <a:lnTo>
                    <a:pt x="173329" y="88366"/>
                  </a:lnTo>
                  <a:lnTo>
                    <a:pt x="179920" y="88366"/>
                  </a:lnTo>
                  <a:lnTo>
                    <a:pt x="203441" y="73914"/>
                  </a:lnTo>
                  <a:lnTo>
                    <a:pt x="208064" y="64287"/>
                  </a:lnTo>
                  <a:lnTo>
                    <a:pt x="209448" y="58813"/>
                  </a:lnTo>
                  <a:lnTo>
                    <a:pt x="210451" y="44361"/>
                  </a:lnTo>
                  <a:close/>
                </a:path>
                <a:path w="579754" h="195579">
                  <a:moveTo>
                    <a:pt x="227584" y="144741"/>
                  </a:moveTo>
                  <a:lnTo>
                    <a:pt x="214972" y="138125"/>
                  </a:lnTo>
                  <a:lnTo>
                    <a:pt x="212598" y="138836"/>
                  </a:lnTo>
                  <a:lnTo>
                    <a:pt x="208597" y="142113"/>
                  </a:lnTo>
                  <a:lnTo>
                    <a:pt x="207505" y="144157"/>
                  </a:lnTo>
                  <a:lnTo>
                    <a:pt x="207467" y="144741"/>
                  </a:lnTo>
                  <a:lnTo>
                    <a:pt x="207340" y="146608"/>
                  </a:lnTo>
                  <a:lnTo>
                    <a:pt x="217563" y="161467"/>
                  </a:lnTo>
                  <a:lnTo>
                    <a:pt x="218795" y="162801"/>
                  </a:lnTo>
                  <a:lnTo>
                    <a:pt x="219875" y="164477"/>
                  </a:lnTo>
                  <a:lnTo>
                    <a:pt x="219798" y="167309"/>
                  </a:lnTo>
                  <a:lnTo>
                    <a:pt x="219544" y="167754"/>
                  </a:lnTo>
                  <a:lnTo>
                    <a:pt x="217728" y="169024"/>
                  </a:lnTo>
                  <a:lnTo>
                    <a:pt x="216877" y="169252"/>
                  </a:lnTo>
                  <a:lnTo>
                    <a:pt x="213499" y="169024"/>
                  </a:lnTo>
                  <a:lnTo>
                    <a:pt x="211645" y="167309"/>
                  </a:lnTo>
                  <a:lnTo>
                    <a:pt x="210146" y="164058"/>
                  </a:lnTo>
                  <a:lnTo>
                    <a:pt x="204228" y="167093"/>
                  </a:lnTo>
                  <a:lnTo>
                    <a:pt x="205384" y="169837"/>
                  </a:lnTo>
                  <a:lnTo>
                    <a:pt x="206857" y="171894"/>
                  </a:lnTo>
                  <a:lnTo>
                    <a:pt x="208648" y="173253"/>
                  </a:lnTo>
                  <a:lnTo>
                    <a:pt x="210426" y="174637"/>
                  </a:lnTo>
                  <a:lnTo>
                    <a:pt x="212598" y="175399"/>
                  </a:lnTo>
                  <a:lnTo>
                    <a:pt x="218351" y="175806"/>
                  </a:lnTo>
                  <a:lnTo>
                    <a:pt x="221043" y="175044"/>
                  </a:lnTo>
                  <a:lnTo>
                    <a:pt x="225323" y="171526"/>
                  </a:lnTo>
                  <a:lnTo>
                    <a:pt x="226466" y="169252"/>
                  </a:lnTo>
                  <a:lnTo>
                    <a:pt x="226606" y="167754"/>
                  </a:lnTo>
                  <a:lnTo>
                    <a:pt x="226631" y="163385"/>
                  </a:lnTo>
                  <a:lnTo>
                    <a:pt x="225653" y="160794"/>
                  </a:lnTo>
                  <a:lnTo>
                    <a:pt x="224777" y="159397"/>
                  </a:lnTo>
                  <a:lnTo>
                    <a:pt x="223494" y="157924"/>
                  </a:lnTo>
                  <a:lnTo>
                    <a:pt x="222999" y="157314"/>
                  </a:lnTo>
                  <a:lnTo>
                    <a:pt x="221538" y="155854"/>
                  </a:lnTo>
                  <a:lnTo>
                    <a:pt x="216522" y="150990"/>
                  </a:lnTo>
                  <a:lnTo>
                    <a:pt x="214972" y="149352"/>
                  </a:lnTo>
                  <a:lnTo>
                    <a:pt x="214096" y="148056"/>
                  </a:lnTo>
                  <a:lnTo>
                    <a:pt x="214020" y="146291"/>
                  </a:lnTo>
                  <a:lnTo>
                    <a:pt x="214337" y="145770"/>
                  </a:lnTo>
                  <a:lnTo>
                    <a:pt x="215544" y="144907"/>
                  </a:lnTo>
                  <a:lnTo>
                    <a:pt x="216141" y="144741"/>
                  </a:lnTo>
                  <a:lnTo>
                    <a:pt x="216789" y="144741"/>
                  </a:lnTo>
                  <a:lnTo>
                    <a:pt x="218986" y="144907"/>
                  </a:lnTo>
                  <a:lnTo>
                    <a:pt x="220713" y="146291"/>
                  </a:lnTo>
                  <a:lnTo>
                    <a:pt x="222262" y="148818"/>
                  </a:lnTo>
                  <a:lnTo>
                    <a:pt x="227584" y="144741"/>
                  </a:lnTo>
                  <a:close/>
                </a:path>
                <a:path w="579754" h="195579">
                  <a:moveTo>
                    <a:pt x="269214" y="155498"/>
                  </a:moveTo>
                  <a:lnTo>
                    <a:pt x="267716" y="150952"/>
                  </a:lnTo>
                  <a:lnTo>
                    <a:pt x="264363" y="147078"/>
                  </a:lnTo>
                  <a:lnTo>
                    <a:pt x="262343" y="144741"/>
                  </a:lnTo>
                  <a:lnTo>
                    <a:pt x="262343" y="156832"/>
                  </a:lnTo>
                  <a:lnTo>
                    <a:pt x="261937" y="162534"/>
                  </a:lnTo>
                  <a:lnTo>
                    <a:pt x="261861" y="163588"/>
                  </a:lnTo>
                  <a:lnTo>
                    <a:pt x="260540" y="166370"/>
                  </a:lnTo>
                  <a:lnTo>
                    <a:pt x="255701" y="170688"/>
                  </a:lnTo>
                  <a:lnTo>
                    <a:pt x="252895" y="171665"/>
                  </a:lnTo>
                  <a:lnTo>
                    <a:pt x="246862" y="171234"/>
                  </a:lnTo>
                  <a:lnTo>
                    <a:pt x="244424" y="170167"/>
                  </a:lnTo>
                  <a:lnTo>
                    <a:pt x="239699" y="165747"/>
                  </a:lnTo>
                  <a:lnTo>
                    <a:pt x="238506" y="162534"/>
                  </a:lnTo>
                  <a:lnTo>
                    <a:pt x="238899" y="156832"/>
                  </a:lnTo>
                  <a:lnTo>
                    <a:pt x="262343" y="156832"/>
                  </a:lnTo>
                  <a:lnTo>
                    <a:pt x="262343" y="144741"/>
                  </a:lnTo>
                  <a:lnTo>
                    <a:pt x="260997" y="143179"/>
                  </a:lnTo>
                  <a:lnTo>
                    <a:pt x="256857" y="141084"/>
                  </a:lnTo>
                  <a:lnTo>
                    <a:pt x="257162" y="141084"/>
                  </a:lnTo>
                  <a:lnTo>
                    <a:pt x="248488" y="140474"/>
                  </a:lnTo>
                  <a:lnTo>
                    <a:pt x="245325" y="141084"/>
                  </a:lnTo>
                  <a:lnTo>
                    <a:pt x="239344" y="144018"/>
                  </a:lnTo>
                  <a:lnTo>
                    <a:pt x="231635" y="163093"/>
                  </a:lnTo>
                  <a:lnTo>
                    <a:pt x="233083" y="167576"/>
                  </a:lnTo>
                  <a:lnTo>
                    <a:pt x="239623" y="175437"/>
                  </a:lnTo>
                  <a:lnTo>
                    <a:pt x="243916" y="177584"/>
                  </a:lnTo>
                  <a:lnTo>
                    <a:pt x="254317" y="178320"/>
                  </a:lnTo>
                  <a:lnTo>
                    <a:pt x="258775" y="176834"/>
                  </a:lnTo>
                  <a:lnTo>
                    <a:pt x="264680" y="171665"/>
                  </a:lnTo>
                  <a:lnTo>
                    <a:pt x="266395" y="170167"/>
                  </a:lnTo>
                  <a:lnTo>
                    <a:pt x="268490" y="165900"/>
                  </a:lnTo>
                  <a:lnTo>
                    <a:pt x="269125" y="156832"/>
                  </a:lnTo>
                  <a:lnTo>
                    <a:pt x="269214" y="155498"/>
                  </a:lnTo>
                  <a:close/>
                </a:path>
                <a:path w="579754" h="195579">
                  <a:moveTo>
                    <a:pt x="291033" y="173520"/>
                  </a:moveTo>
                  <a:lnTo>
                    <a:pt x="281190" y="172834"/>
                  </a:lnTo>
                  <a:lnTo>
                    <a:pt x="283222" y="143789"/>
                  </a:lnTo>
                  <a:lnTo>
                    <a:pt x="276466" y="143319"/>
                  </a:lnTo>
                  <a:lnTo>
                    <a:pt x="273977" y="178803"/>
                  </a:lnTo>
                  <a:lnTo>
                    <a:pt x="290576" y="179959"/>
                  </a:lnTo>
                  <a:lnTo>
                    <a:pt x="291033" y="173520"/>
                  </a:lnTo>
                  <a:close/>
                </a:path>
                <a:path w="579754" h="195579">
                  <a:moveTo>
                    <a:pt x="301345" y="58356"/>
                  </a:moveTo>
                  <a:lnTo>
                    <a:pt x="287007" y="24003"/>
                  </a:lnTo>
                  <a:lnTo>
                    <a:pt x="287007" y="49784"/>
                  </a:lnTo>
                  <a:lnTo>
                    <a:pt x="285965" y="64668"/>
                  </a:lnTo>
                  <a:lnTo>
                    <a:pt x="283044" y="70777"/>
                  </a:lnTo>
                  <a:lnTo>
                    <a:pt x="272427" y="80264"/>
                  </a:lnTo>
                  <a:lnTo>
                    <a:pt x="266255" y="82397"/>
                  </a:lnTo>
                  <a:lnTo>
                    <a:pt x="252971" y="81470"/>
                  </a:lnTo>
                  <a:lnTo>
                    <a:pt x="247586" y="79121"/>
                  </a:lnTo>
                  <a:lnTo>
                    <a:pt x="237197" y="69405"/>
                  </a:lnTo>
                  <a:lnTo>
                    <a:pt x="234581" y="62357"/>
                  </a:lnTo>
                  <a:lnTo>
                    <a:pt x="235724" y="45974"/>
                  </a:lnTo>
                  <a:lnTo>
                    <a:pt x="238633" y="39763"/>
                  </a:lnTo>
                  <a:lnTo>
                    <a:pt x="249174" y="30416"/>
                  </a:lnTo>
                  <a:lnTo>
                    <a:pt x="255422" y="28333"/>
                  </a:lnTo>
                  <a:lnTo>
                    <a:pt x="269798" y="29337"/>
                  </a:lnTo>
                  <a:lnTo>
                    <a:pt x="275691" y="32334"/>
                  </a:lnTo>
                  <a:lnTo>
                    <a:pt x="284949" y="43319"/>
                  </a:lnTo>
                  <a:lnTo>
                    <a:pt x="287007" y="49784"/>
                  </a:lnTo>
                  <a:lnTo>
                    <a:pt x="287007" y="24003"/>
                  </a:lnTo>
                  <a:lnTo>
                    <a:pt x="256527" y="13792"/>
                  </a:lnTo>
                  <a:lnTo>
                    <a:pt x="249593" y="15151"/>
                  </a:lnTo>
                  <a:lnTo>
                    <a:pt x="220764" y="44945"/>
                  </a:lnTo>
                  <a:lnTo>
                    <a:pt x="220395" y="60540"/>
                  </a:lnTo>
                  <a:lnTo>
                    <a:pt x="222046" y="68186"/>
                  </a:lnTo>
                  <a:lnTo>
                    <a:pt x="249834" y="94932"/>
                  </a:lnTo>
                  <a:lnTo>
                    <a:pt x="258191" y="96278"/>
                  </a:lnTo>
                  <a:lnTo>
                    <a:pt x="266319" y="96113"/>
                  </a:lnTo>
                  <a:lnTo>
                    <a:pt x="273926" y="94411"/>
                  </a:lnTo>
                  <a:lnTo>
                    <a:pt x="281000" y="91198"/>
                  </a:lnTo>
                  <a:lnTo>
                    <a:pt x="287553" y="86448"/>
                  </a:lnTo>
                  <a:lnTo>
                    <a:pt x="291388" y="82397"/>
                  </a:lnTo>
                  <a:lnTo>
                    <a:pt x="293128" y="80568"/>
                  </a:lnTo>
                  <a:lnTo>
                    <a:pt x="297294" y="73926"/>
                  </a:lnTo>
                  <a:lnTo>
                    <a:pt x="300024" y="66522"/>
                  </a:lnTo>
                  <a:lnTo>
                    <a:pt x="301345" y="58356"/>
                  </a:lnTo>
                  <a:close/>
                </a:path>
                <a:path w="579754" h="195579">
                  <a:moveTo>
                    <a:pt x="327025" y="182499"/>
                  </a:moveTo>
                  <a:lnTo>
                    <a:pt x="324256" y="173494"/>
                  </a:lnTo>
                  <a:lnTo>
                    <a:pt x="322503" y="167767"/>
                  </a:lnTo>
                  <a:lnTo>
                    <a:pt x="318655" y="155244"/>
                  </a:lnTo>
                  <a:lnTo>
                    <a:pt x="315849" y="146088"/>
                  </a:lnTo>
                  <a:lnTo>
                    <a:pt x="315696" y="146088"/>
                  </a:lnTo>
                  <a:lnTo>
                    <a:pt x="315696" y="167767"/>
                  </a:lnTo>
                  <a:lnTo>
                    <a:pt x="306209" y="167093"/>
                  </a:lnTo>
                  <a:lnTo>
                    <a:pt x="311810" y="155244"/>
                  </a:lnTo>
                  <a:lnTo>
                    <a:pt x="315696" y="167767"/>
                  </a:lnTo>
                  <a:lnTo>
                    <a:pt x="315696" y="146088"/>
                  </a:lnTo>
                  <a:lnTo>
                    <a:pt x="309016" y="145592"/>
                  </a:lnTo>
                  <a:lnTo>
                    <a:pt x="292849" y="180111"/>
                  </a:lnTo>
                  <a:lnTo>
                    <a:pt x="299859" y="180619"/>
                  </a:lnTo>
                  <a:lnTo>
                    <a:pt x="303263" y="173494"/>
                  </a:lnTo>
                  <a:lnTo>
                    <a:pt x="317754" y="174510"/>
                  </a:lnTo>
                  <a:lnTo>
                    <a:pt x="320014" y="182016"/>
                  </a:lnTo>
                  <a:lnTo>
                    <a:pt x="327025" y="182499"/>
                  </a:lnTo>
                  <a:close/>
                </a:path>
                <a:path w="579754" h="195579">
                  <a:moveTo>
                    <a:pt x="363562" y="185064"/>
                  </a:moveTo>
                  <a:lnTo>
                    <a:pt x="360794" y="176060"/>
                  </a:lnTo>
                  <a:lnTo>
                    <a:pt x="359029" y="170307"/>
                  </a:lnTo>
                  <a:lnTo>
                    <a:pt x="355206" y="157810"/>
                  </a:lnTo>
                  <a:lnTo>
                    <a:pt x="352386" y="148628"/>
                  </a:lnTo>
                  <a:lnTo>
                    <a:pt x="352234" y="148628"/>
                  </a:lnTo>
                  <a:lnTo>
                    <a:pt x="352234" y="170307"/>
                  </a:lnTo>
                  <a:lnTo>
                    <a:pt x="342747" y="169646"/>
                  </a:lnTo>
                  <a:lnTo>
                    <a:pt x="348348" y="157810"/>
                  </a:lnTo>
                  <a:lnTo>
                    <a:pt x="352234" y="170307"/>
                  </a:lnTo>
                  <a:lnTo>
                    <a:pt x="352234" y="148628"/>
                  </a:lnTo>
                  <a:lnTo>
                    <a:pt x="345541" y="148158"/>
                  </a:lnTo>
                  <a:lnTo>
                    <a:pt x="329387" y="182676"/>
                  </a:lnTo>
                  <a:lnTo>
                    <a:pt x="336397" y="183159"/>
                  </a:lnTo>
                  <a:lnTo>
                    <a:pt x="339801" y="176060"/>
                  </a:lnTo>
                  <a:lnTo>
                    <a:pt x="354279" y="177076"/>
                  </a:lnTo>
                  <a:lnTo>
                    <a:pt x="356552" y="184581"/>
                  </a:lnTo>
                  <a:lnTo>
                    <a:pt x="363562" y="185064"/>
                  </a:lnTo>
                  <a:close/>
                </a:path>
                <a:path w="579754" h="195579">
                  <a:moveTo>
                    <a:pt x="380644" y="24447"/>
                  </a:moveTo>
                  <a:lnTo>
                    <a:pt x="365785" y="23406"/>
                  </a:lnTo>
                  <a:lnTo>
                    <a:pt x="362191" y="74764"/>
                  </a:lnTo>
                  <a:lnTo>
                    <a:pt x="347306" y="47955"/>
                  </a:lnTo>
                  <a:lnTo>
                    <a:pt x="332397" y="21069"/>
                  </a:lnTo>
                  <a:lnTo>
                    <a:pt x="318147" y="20066"/>
                  </a:lnTo>
                  <a:lnTo>
                    <a:pt x="312686" y="98120"/>
                  </a:lnTo>
                  <a:lnTo>
                    <a:pt x="327533" y="99161"/>
                  </a:lnTo>
                  <a:lnTo>
                    <a:pt x="331127" y="47955"/>
                  </a:lnTo>
                  <a:lnTo>
                    <a:pt x="360895" y="101485"/>
                  </a:lnTo>
                  <a:lnTo>
                    <a:pt x="375183" y="102489"/>
                  </a:lnTo>
                  <a:lnTo>
                    <a:pt x="377113" y="74764"/>
                  </a:lnTo>
                  <a:lnTo>
                    <a:pt x="380644" y="24447"/>
                  </a:lnTo>
                  <a:close/>
                </a:path>
                <a:path w="579754" h="195579">
                  <a:moveTo>
                    <a:pt x="385826" y="180149"/>
                  </a:moveTo>
                  <a:lnTo>
                    <a:pt x="375983" y="179451"/>
                  </a:lnTo>
                  <a:lnTo>
                    <a:pt x="378015" y="150418"/>
                  </a:lnTo>
                  <a:lnTo>
                    <a:pt x="371259" y="149961"/>
                  </a:lnTo>
                  <a:lnTo>
                    <a:pt x="368782" y="185420"/>
                  </a:lnTo>
                  <a:lnTo>
                    <a:pt x="385368" y="186588"/>
                  </a:lnTo>
                  <a:lnTo>
                    <a:pt x="385826" y="180149"/>
                  </a:lnTo>
                  <a:close/>
                </a:path>
                <a:path w="579754" h="195579">
                  <a:moveTo>
                    <a:pt x="397459" y="183248"/>
                  </a:moveTo>
                  <a:lnTo>
                    <a:pt x="397141" y="182333"/>
                  </a:lnTo>
                  <a:lnTo>
                    <a:pt x="395770" y="180784"/>
                  </a:lnTo>
                  <a:lnTo>
                    <a:pt x="394906" y="180340"/>
                  </a:lnTo>
                  <a:lnTo>
                    <a:pt x="392391" y="180340"/>
                  </a:lnTo>
                  <a:lnTo>
                    <a:pt x="389737" y="184823"/>
                  </a:lnTo>
                  <a:lnTo>
                    <a:pt x="390042" y="185737"/>
                  </a:lnTo>
                  <a:lnTo>
                    <a:pt x="391426" y="187312"/>
                  </a:lnTo>
                  <a:lnTo>
                    <a:pt x="392544" y="187896"/>
                  </a:lnTo>
                  <a:lnTo>
                    <a:pt x="394385" y="187896"/>
                  </a:lnTo>
                  <a:lnTo>
                    <a:pt x="395287" y="187591"/>
                  </a:lnTo>
                  <a:lnTo>
                    <a:pt x="396875" y="186207"/>
                  </a:lnTo>
                  <a:lnTo>
                    <a:pt x="397319" y="185343"/>
                  </a:lnTo>
                  <a:lnTo>
                    <a:pt x="397421" y="183769"/>
                  </a:lnTo>
                  <a:lnTo>
                    <a:pt x="397459" y="183248"/>
                  </a:lnTo>
                  <a:close/>
                </a:path>
                <a:path w="579754" h="195579">
                  <a:moveTo>
                    <a:pt x="441045" y="167513"/>
                  </a:moveTo>
                  <a:lnTo>
                    <a:pt x="439534" y="162966"/>
                  </a:lnTo>
                  <a:lnTo>
                    <a:pt x="436181" y="159092"/>
                  </a:lnTo>
                  <a:lnTo>
                    <a:pt x="434162" y="156756"/>
                  </a:lnTo>
                  <a:lnTo>
                    <a:pt x="434162" y="168846"/>
                  </a:lnTo>
                  <a:lnTo>
                    <a:pt x="433755" y="174548"/>
                  </a:lnTo>
                  <a:lnTo>
                    <a:pt x="433679" y="175602"/>
                  </a:lnTo>
                  <a:lnTo>
                    <a:pt x="432358" y="178384"/>
                  </a:lnTo>
                  <a:lnTo>
                    <a:pt x="427532" y="182702"/>
                  </a:lnTo>
                  <a:lnTo>
                    <a:pt x="424713" y="183667"/>
                  </a:lnTo>
                  <a:lnTo>
                    <a:pt x="418680" y="183248"/>
                  </a:lnTo>
                  <a:lnTo>
                    <a:pt x="416242" y="182181"/>
                  </a:lnTo>
                  <a:lnTo>
                    <a:pt x="411518" y="177761"/>
                  </a:lnTo>
                  <a:lnTo>
                    <a:pt x="410324" y="174548"/>
                  </a:lnTo>
                  <a:lnTo>
                    <a:pt x="410718" y="168846"/>
                  </a:lnTo>
                  <a:lnTo>
                    <a:pt x="434162" y="168846"/>
                  </a:lnTo>
                  <a:lnTo>
                    <a:pt x="434162" y="156756"/>
                  </a:lnTo>
                  <a:lnTo>
                    <a:pt x="432816" y="155194"/>
                  </a:lnTo>
                  <a:lnTo>
                    <a:pt x="428688" y="153098"/>
                  </a:lnTo>
                  <a:lnTo>
                    <a:pt x="428993" y="153098"/>
                  </a:lnTo>
                  <a:lnTo>
                    <a:pt x="420306" y="152488"/>
                  </a:lnTo>
                  <a:lnTo>
                    <a:pt x="417156" y="153098"/>
                  </a:lnTo>
                  <a:lnTo>
                    <a:pt x="411187" y="156032"/>
                  </a:lnTo>
                  <a:lnTo>
                    <a:pt x="408762" y="158127"/>
                  </a:lnTo>
                  <a:lnTo>
                    <a:pt x="405193" y="163410"/>
                  </a:lnTo>
                  <a:lnTo>
                    <a:pt x="405079" y="163576"/>
                  </a:lnTo>
                  <a:lnTo>
                    <a:pt x="404037" y="166636"/>
                  </a:lnTo>
                  <a:lnTo>
                    <a:pt x="403491" y="174548"/>
                  </a:lnTo>
                  <a:lnTo>
                    <a:pt x="403453" y="175107"/>
                  </a:lnTo>
                  <a:lnTo>
                    <a:pt x="404901" y="179603"/>
                  </a:lnTo>
                  <a:lnTo>
                    <a:pt x="411441" y="187452"/>
                  </a:lnTo>
                  <a:lnTo>
                    <a:pt x="415734" y="189611"/>
                  </a:lnTo>
                  <a:lnTo>
                    <a:pt x="426148" y="190334"/>
                  </a:lnTo>
                  <a:lnTo>
                    <a:pt x="430593" y="188849"/>
                  </a:lnTo>
                  <a:lnTo>
                    <a:pt x="436511" y="183667"/>
                  </a:lnTo>
                  <a:lnTo>
                    <a:pt x="438213" y="182181"/>
                  </a:lnTo>
                  <a:lnTo>
                    <a:pt x="440309" y="177914"/>
                  </a:lnTo>
                  <a:lnTo>
                    <a:pt x="440944" y="168846"/>
                  </a:lnTo>
                  <a:lnTo>
                    <a:pt x="441045" y="167513"/>
                  </a:lnTo>
                  <a:close/>
                </a:path>
                <a:path w="579754" h="195579">
                  <a:moveTo>
                    <a:pt x="461022" y="30060"/>
                  </a:moveTo>
                  <a:lnTo>
                    <a:pt x="446163" y="29019"/>
                  </a:lnTo>
                  <a:lnTo>
                    <a:pt x="442569" y="80378"/>
                  </a:lnTo>
                  <a:lnTo>
                    <a:pt x="427685" y="53581"/>
                  </a:lnTo>
                  <a:lnTo>
                    <a:pt x="412762" y="26695"/>
                  </a:lnTo>
                  <a:lnTo>
                    <a:pt x="398526" y="25692"/>
                  </a:lnTo>
                  <a:lnTo>
                    <a:pt x="393065" y="103733"/>
                  </a:lnTo>
                  <a:lnTo>
                    <a:pt x="407911" y="104787"/>
                  </a:lnTo>
                  <a:lnTo>
                    <a:pt x="411505" y="53581"/>
                  </a:lnTo>
                  <a:lnTo>
                    <a:pt x="441274" y="107111"/>
                  </a:lnTo>
                  <a:lnTo>
                    <a:pt x="455561" y="108115"/>
                  </a:lnTo>
                  <a:lnTo>
                    <a:pt x="457492" y="80378"/>
                  </a:lnTo>
                  <a:lnTo>
                    <a:pt x="461022" y="30060"/>
                  </a:lnTo>
                  <a:close/>
                </a:path>
                <a:path w="579754" h="195579">
                  <a:moveTo>
                    <a:pt x="469226" y="164922"/>
                  </a:moveTo>
                  <a:lnTo>
                    <a:pt x="469036" y="163944"/>
                  </a:lnTo>
                  <a:lnTo>
                    <a:pt x="468960" y="163487"/>
                  </a:lnTo>
                  <a:lnTo>
                    <a:pt x="468858" y="162966"/>
                  </a:lnTo>
                  <a:lnTo>
                    <a:pt x="468566" y="162420"/>
                  </a:lnTo>
                  <a:lnTo>
                    <a:pt x="467067" y="159575"/>
                  </a:lnTo>
                  <a:lnTo>
                    <a:pt x="465797" y="158318"/>
                  </a:lnTo>
                  <a:lnTo>
                    <a:pt x="462572" y="156679"/>
                  </a:lnTo>
                  <a:lnTo>
                    <a:pt x="462457" y="167906"/>
                  </a:lnTo>
                  <a:lnTo>
                    <a:pt x="461987" y="168821"/>
                  </a:lnTo>
                  <a:lnTo>
                    <a:pt x="460286" y="169837"/>
                  </a:lnTo>
                  <a:lnTo>
                    <a:pt x="458787" y="170014"/>
                  </a:lnTo>
                  <a:lnTo>
                    <a:pt x="456298" y="169837"/>
                  </a:lnTo>
                  <a:lnTo>
                    <a:pt x="454507" y="169837"/>
                  </a:lnTo>
                  <a:lnTo>
                    <a:pt x="454850" y="165138"/>
                  </a:lnTo>
                  <a:lnTo>
                    <a:pt x="454964" y="163487"/>
                  </a:lnTo>
                  <a:lnTo>
                    <a:pt x="455041" y="162420"/>
                  </a:lnTo>
                  <a:lnTo>
                    <a:pt x="458673" y="162674"/>
                  </a:lnTo>
                  <a:lnTo>
                    <a:pt x="460260" y="162966"/>
                  </a:lnTo>
                  <a:lnTo>
                    <a:pt x="460057" y="162966"/>
                  </a:lnTo>
                  <a:lnTo>
                    <a:pt x="461213" y="163487"/>
                  </a:lnTo>
                  <a:lnTo>
                    <a:pt x="461721" y="163944"/>
                  </a:lnTo>
                  <a:lnTo>
                    <a:pt x="462445" y="165138"/>
                  </a:lnTo>
                  <a:lnTo>
                    <a:pt x="462457" y="167906"/>
                  </a:lnTo>
                  <a:lnTo>
                    <a:pt x="462457" y="156667"/>
                  </a:lnTo>
                  <a:lnTo>
                    <a:pt x="459803" y="156146"/>
                  </a:lnTo>
                  <a:lnTo>
                    <a:pt x="448741" y="155371"/>
                  </a:lnTo>
                  <a:lnTo>
                    <a:pt x="446265" y="190842"/>
                  </a:lnTo>
                  <a:lnTo>
                    <a:pt x="453021" y="191312"/>
                  </a:lnTo>
                  <a:lnTo>
                    <a:pt x="454063" y="176339"/>
                  </a:lnTo>
                  <a:lnTo>
                    <a:pt x="454685" y="176339"/>
                  </a:lnTo>
                  <a:lnTo>
                    <a:pt x="461606" y="191922"/>
                  </a:lnTo>
                  <a:lnTo>
                    <a:pt x="468998" y="192430"/>
                  </a:lnTo>
                  <a:lnTo>
                    <a:pt x="461797" y="176339"/>
                  </a:lnTo>
                  <a:lnTo>
                    <a:pt x="461683" y="176072"/>
                  </a:lnTo>
                  <a:lnTo>
                    <a:pt x="464007" y="175425"/>
                  </a:lnTo>
                  <a:lnTo>
                    <a:pt x="465759" y="174358"/>
                  </a:lnTo>
                  <a:lnTo>
                    <a:pt x="468223" y="171373"/>
                  </a:lnTo>
                  <a:lnTo>
                    <a:pt x="468718" y="170014"/>
                  </a:lnTo>
                  <a:lnTo>
                    <a:pt x="468922" y="169468"/>
                  </a:lnTo>
                  <a:lnTo>
                    <a:pt x="469214" y="165138"/>
                  </a:lnTo>
                  <a:lnTo>
                    <a:pt x="469226" y="164922"/>
                  </a:lnTo>
                  <a:close/>
                </a:path>
                <a:path w="579754" h="195579">
                  <a:moveTo>
                    <a:pt x="510946" y="177292"/>
                  </a:moveTo>
                  <a:lnTo>
                    <a:pt x="493102" y="176047"/>
                  </a:lnTo>
                  <a:lnTo>
                    <a:pt x="492709" y="181457"/>
                  </a:lnTo>
                  <a:lnTo>
                    <a:pt x="492645" y="182384"/>
                  </a:lnTo>
                  <a:lnTo>
                    <a:pt x="502932" y="183108"/>
                  </a:lnTo>
                  <a:lnTo>
                    <a:pt x="501802" y="185127"/>
                  </a:lnTo>
                  <a:lnTo>
                    <a:pt x="500392" y="186575"/>
                  </a:lnTo>
                  <a:lnTo>
                    <a:pt x="497065" y="188302"/>
                  </a:lnTo>
                  <a:lnTo>
                    <a:pt x="495058" y="188658"/>
                  </a:lnTo>
                  <a:lnTo>
                    <a:pt x="490042" y="188302"/>
                  </a:lnTo>
                  <a:lnTo>
                    <a:pt x="489267" y="188302"/>
                  </a:lnTo>
                  <a:lnTo>
                    <a:pt x="486206" y="186842"/>
                  </a:lnTo>
                  <a:lnTo>
                    <a:pt x="481761" y="181889"/>
                  </a:lnTo>
                  <a:lnTo>
                    <a:pt x="481634" y="181749"/>
                  </a:lnTo>
                  <a:lnTo>
                    <a:pt x="480631" y="178790"/>
                  </a:lnTo>
                  <a:lnTo>
                    <a:pt x="481088" y="172021"/>
                  </a:lnTo>
                  <a:lnTo>
                    <a:pt x="482460" y="169291"/>
                  </a:lnTo>
                  <a:lnTo>
                    <a:pt x="487502" y="164985"/>
                  </a:lnTo>
                  <a:lnTo>
                    <a:pt x="490512" y="164033"/>
                  </a:lnTo>
                  <a:lnTo>
                    <a:pt x="498017" y="164553"/>
                  </a:lnTo>
                  <a:lnTo>
                    <a:pt x="501408" y="166395"/>
                  </a:lnTo>
                  <a:lnTo>
                    <a:pt x="504190" y="169799"/>
                  </a:lnTo>
                  <a:lnTo>
                    <a:pt x="509270" y="165417"/>
                  </a:lnTo>
                  <a:lnTo>
                    <a:pt x="508152" y="164033"/>
                  </a:lnTo>
                  <a:lnTo>
                    <a:pt x="507263" y="162928"/>
                  </a:lnTo>
                  <a:lnTo>
                    <a:pt x="505167" y="161112"/>
                  </a:lnTo>
                  <a:lnTo>
                    <a:pt x="500354" y="158648"/>
                  </a:lnTo>
                  <a:lnTo>
                    <a:pt x="497509" y="157886"/>
                  </a:lnTo>
                  <a:lnTo>
                    <a:pt x="488530" y="157251"/>
                  </a:lnTo>
                  <a:lnTo>
                    <a:pt x="483590" y="158991"/>
                  </a:lnTo>
                  <a:lnTo>
                    <a:pt x="476275" y="166116"/>
                  </a:lnTo>
                  <a:lnTo>
                    <a:pt x="474433" y="170091"/>
                  </a:lnTo>
                  <a:lnTo>
                    <a:pt x="474027" y="176047"/>
                  </a:lnTo>
                  <a:lnTo>
                    <a:pt x="473989" y="178790"/>
                  </a:lnTo>
                  <a:lnTo>
                    <a:pt x="474484" y="181457"/>
                  </a:lnTo>
                  <a:lnTo>
                    <a:pt x="495452" y="195173"/>
                  </a:lnTo>
                  <a:lnTo>
                    <a:pt x="498348" y="194691"/>
                  </a:lnTo>
                  <a:lnTo>
                    <a:pt x="510882" y="178790"/>
                  </a:lnTo>
                  <a:lnTo>
                    <a:pt x="510946" y="177292"/>
                  </a:lnTo>
                  <a:close/>
                </a:path>
                <a:path w="579754" h="195579">
                  <a:moveTo>
                    <a:pt x="521487" y="34302"/>
                  </a:moveTo>
                  <a:lnTo>
                    <a:pt x="478904" y="31318"/>
                  </a:lnTo>
                  <a:lnTo>
                    <a:pt x="473430" y="109359"/>
                  </a:lnTo>
                  <a:lnTo>
                    <a:pt x="516039" y="112331"/>
                  </a:lnTo>
                  <a:lnTo>
                    <a:pt x="517055" y="97739"/>
                  </a:lnTo>
                  <a:lnTo>
                    <a:pt x="489204" y="95796"/>
                  </a:lnTo>
                  <a:lnTo>
                    <a:pt x="490651" y="75272"/>
                  </a:lnTo>
                  <a:lnTo>
                    <a:pt x="518502" y="77216"/>
                  </a:lnTo>
                  <a:lnTo>
                    <a:pt x="518629" y="75272"/>
                  </a:lnTo>
                  <a:lnTo>
                    <a:pt x="519493" y="62941"/>
                  </a:lnTo>
                  <a:lnTo>
                    <a:pt x="491642" y="60985"/>
                  </a:lnTo>
                  <a:lnTo>
                    <a:pt x="492620" y="46875"/>
                  </a:lnTo>
                  <a:lnTo>
                    <a:pt x="520484" y="48831"/>
                  </a:lnTo>
                  <a:lnTo>
                    <a:pt x="520611" y="46875"/>
                  </a:lnTo>
                  <a:lnTo>
                    <a:pt x="521487" y="34302"/>
                  </a:lnTo>
                  <a:close/>
                </a:path>
                <a:path w="579754" h="195579">
                  <a:moveTo>
                    <a:pt x="576376" y="106413"/>
                  </a:moveTo>
                  <a:lnTo>
                    <a:pt x="575640" y="104203"/>
                  </a:lnTo>
                  <a:lnTo>
                    <a:pt x="572312" y="100418"/>
                  </a:lnTo>
                  <a:lnTo>
                    <a:pt x="570230" y="99390"/>
                  </a:lnTo>
                  <a:lnTo>
                    <a:pt x="565200" y="99034"/>
                  </a:lnTo>
                  <a:lnTo>
                    <a:pt x="562991" y="99758"/>
                  </a:lnTo>
                  <a:lnTo>
                    <a:pt x="557834" y="110159"/>
                  </a:lnTo>
                  <a:lnTo>
                    <a:pt x="558571" y="112356"/>
                  </a:lnTo>
                  <a:lnTo>
                    <a:pt x="561848" y="116141"/>
                  </a:lnTo>
                  <a:lnTo>
                    <a:pt x="563930" y="117182"/>
                  </a:lnTo>
                  <a:lnTo>
                    <a:pt x="568947" y="117525"/>
                  </a:lnTo>
                  <a:lnTo>
                    <a:pt x="571169" y="116789"/>
                  </a:lnTo>
                  <a:lnTo>
                    <a:pt x="574979" y="113461"/>
                  </a:lnTo>
                  <a:lnTo>
                    <a:pt x="576021" y="111391"/>
                  </a:lnTo>
                  <a:lnTo>
                    <a:pt x="576110" y="110159"/>
                  </a:lnTo>
                  <a:lnTo>
                    <a:pt x="576211" y="108927"/>
                  </a:lnTo>
                  <a:lnTo>
                    <a:pt x="576287" y="107645"/>
                  </a:lnTo>
                  <a:lnTo>
                    <a:pt x="576376" y="106413"/>
                  </a:lnTo>
                  <a:close/>
                </a:path>
                <a:path w="579754" h="195579">
                  <a:moveTo>
                    <a:pt x="579462" y="36385"/>
                  </a:moveTo>
                  <a:lnTo>
                    <a:pt x="564819" y="35356"/>
                  </a:lnTo>
                  <a:lnTo>
                    <a:pt x="560832" y="92379"/>
                  </a:lnTo>
                  <a:lnTo>
                    <a:pt x="575475" y="93408"/>
                  </a:lnTo>
                  <a:lnTo>
                    <a:pt x="579462" y="36385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14611" y="5705721"/>
              <a:ext cx="755015" cy="112395"/>
            </a:xfrm>
            <a:custGeom>
              <a:avLst/>
              <a:gdLst/>
              <a:ahLst/>
              <a:cxnLst/>
              <a:rect l="l" t="t" r="r" b="b"/>
              <a:pathLst>
                <a:path w="755015" h="112395">
                  <a:moveTo>
                    <a:pt x="54447" y="48361"/>
                  </a:moveTo>
                  <a:lnTo>
                    <a:pt x="18046" y="48361"/>
                  </a:lnTo>
                  <a:lnTo>
                    <a:pt x="43141" y="50114"/>
                  </a:lnTo>
                  <a:lnTo>
                    <a:pt x="47066" y="63118"/>
                  </a:lnTo>
                  <a:lnTo>
                    <a:pt x="59232" y="63969"/>
                  </a:lnTo>
                  <a:lnTo>
                    <a:pt x="54447" y="48361"/>
                  </a:lnTo>
                  <a:close/>
                </a:path>
                <a:path w="755015" h="112395">
                  <a:moveTo>
                    <a:pt x="28003" y="0"/>
                  </a:moveTo>
                  <a:lnTo>
                    <a:pt x="0" y="59829"/>
                  </a:lnTo>
                  <a:lnTo>
                    <a:pt x="12153" y="60680"/>
                  </a:lnTo>
                  <a:lnTo>
                    <a:pt x="18046" y="48361"/>
                  </a:lnTo>
                  <a:lnTo>
                    <a:pt x="54447" y="48361"/>
                  </a:lnTo>
                  <a:lnTo>
                    <a:pt x="51395" y="38404"/>
                  </a:lnTo>
                  <a:lnTo>
                    <a:pt x="39611" y="38404"/>
                  </a:lnTo>
                  <a:lnTo>
                    <a:pt x="23152" y="37249"/>
                  </a:lnTo>
                  <a:lnTo>
                    <a:pt x="32880" y="16725"/>
                  </a:lnTo>
                  <a:lnTo>
                    <a:pt x="44748" y="16725"/>
                  </a:lnTo>
                  <a:lnTo>
                    <a:pt x="39877" y="838"/>
                  </a:lnTo>
                  <a:lnTo>
                    <a:pt x="28003" y="0"/>
                  </a:lnTo>
                  <a:close/>
                </a:path>
                <a:path w="755015" h="112395">
                  <a:moveTo>
                    <a:pt x="44748" y="16725"/>
                  </a:moveTo>
                  <a:lnTo>
                    <a:pt x="32880" y="16725"/>
                  </a:lnTo>
                  <a:lnTo>
                    <a:pt x="39611" y="38404"/>
                  </a:lnTo>
                  <a:lnTo>
                    <a:pt x="51395" y="38404"/>
                  </a:lnTo>
                  <a:lnTo>
                    <a:pt x="44748" y="16725"/>
                  </a:lnTo>
                  <a:close/>
                </a:path>
                <a:path w="755015" h="112395">
                  <a:moveTo>
                    <a:pt x="61366" y="67487"/>
                  </a:moveTo>
                  <a:lnTo>
                    <a:pt x="92290" y="84188"/>
                  </a:lnTo>
                  <a:lnTo>
                    <a:pt x="98704" y="82156"/>
                  </a:lnTo>
                  <a:lnTo>
                    <a:pt x="106552" y="74129"/>
                  </a:lnTo>
                  <a:lnTo>
                    <a:pt x="106815" y="73380"/>
                  </a:lnTo>
                  <a:lnTo>
                    <a:pt x="106882" y="73190"/>
                  </a:lnTo>
                  <a:lnTo>
                    <a:pt x="87274" y="73190"/>
                  </a:lnTo>
                  <a:lnTo>
                    <a:pt x="82933" y="72898"/>
                  </a:lnTo>
                  <a:lnTo>
                    <a:pt x="82132" y="72898"/>
                  </a:lnTo>
                  <a:lnTo>
                    <a:pt x="79755" y="72351"/>
                  </a:lnTo>
                  <a:lnTo>
                    <a:pt x="76339" y="70789"/>
                  </a:lnTo>
                  <a:lnTo>
                    <a:pt x="74968" y="69723"/>
                  </a:lnTo>
                  <a:lnTo>
                    <a:pt x="73939" y="68364"/>
                  </a:lnTo>
                  <a:lnTo>
                    <a:pt x="61366" y="67487"/>
                  </a:lnTo>
                  <a:close/>
                </a:path>
                <a:path w="755015" h="112395">
                  <a:moveTo>
                    <a:pt x="109026" y="60985"/>
                  </a:moveTo>
                  <a:lnTo>
                    <a:pt x="97599" y="60985"/>
                  </a:lnTo>
                  <a:lnTo>
                    <a:pt x="97483" y="62674"/>
                  </a:lnTo>
                  <a:lnTo>
                    <a:pt x="97470" y="62852"/>
                  </a:lnTo>
                  <a:lnTo>
                    <a:pt x="97345" y="64668"/>
                  </a:lnTo>
                  <a:lnTo>
                    <a:pt x="96774" y="67221"/>
                  </a:lnTo>
                  <a:lnTo>
                    <a:pt x="95046" y="70129"/>
                  </a:lnTo>
                  <a:lnTo>
                    <a:pt x="93637" y="71272"/>
                  </a:lnTo>
                  <a:lnTo>
                    <a:pt x="91694" y="72072"/>
                  </a:lnTo>
                  <a:lnTo>
                    <a:pt x="89763" y="72898"/>
                  </a:lnTo>
                  <a:lnTo>
                    <a:pt x="87274" y="73190"/>
                  </a:lnTo>
                  <a:lnTo>
                    <a:pt x="106882" y="73190"/>
                  </a:lnTo>
                  <a:lnTo>
                    <a:pt x="108496" y="68592"/>
                  </a:lnTo>
                  <a:lnTo>
                    <a:pt x="108591" y="67221"/>
                  </a:lnTo>
                  <a:lnTo>
                    <a:pt x="108704" y="65595"/>
                  </a:lnTo>
                  <a:lnTo>
                    <a:pt x="108806" y="64135"/>
                  </a:lnTo>
                  <a:lnTo>
                    <a:pt x="108908" y="62674"/>
                  </a:lnTo>
                  <a:lnTo>
                    <a:pt x="109026" y="60985"/>
                  </a:lnTo>
                  <a:close/>
                </a:path>
                <a:path w="755015" h="112395">
                  <a:moveTo>
                    <a:pt x="80454" y="18567"/>
                  </a:moveTo>
                  <a:lnTo>
                    <a:pt x="62788" y="47561"/>
                  </a:lnTo>
                  <a:lnTo>
                    <a:pt x="64516" y="53276"/>
                  </a:lnTo>
                  <a:lnTo>
                    <a:pt x="72313" y="62674"/>
                  </a:lnTo>
                  <a:lnTo>
                    <a:pt x="77317" y="65227"/>
                  </a:lnTo>
                  <a:lnTo>
                    <a:pt x="86207" y="65862"/>
                  </a:lnTo>
                  <a:lnTo>
                    <a:pt x="88722" y="65595"/>
                  </a:lnTo>
                  <a:lnTo>
                    <a:pt x="93256" y="64135"/>
                  </a:lnTo>
                  <a:lnTo>
                    <a:pt x="95453" y="62852"/>
                  </a:lnTo>
                  <a:lnTo>
                    <a:pt x="97599" y="60985"/>
                  </a:lnTo>
                  <a:lnTo>
                    <a:pt x="109026" y="60985"/>
                  </a:lnTo>
                  <a:lnTo>
                    <a:pt x="109391" y="55740"/>
                  </a:lnTo>
                  <a:lnTo>
                    <a:pt x="89839" y="55740"/>
                  </a:lnTo>
                  <a:lnTo>
                    <a:pt x="82689" y="55232"/>
                  </a:lnTo>
                  <a:lnTo>
                    <a:pt x="79755" y="53809"/>
                  </a:lnTo>
                  <a:lnTo>
                    <a:pt x="75310" y="48628"/>
                  </a:lnTo>
                  <a:lnTo>
                    <a:pt x="74333" y="45440"/>
                  </a:lnTo>
                  <a:lnTo>
                    <a:pt x="74725" y="39687"/>
                  </a:lnTo>
                  <a:lnTo>
                    <a:pt x="74841" y="37998"/>
                  </a:lnTo>
                  <a:lnTo>
                    <a:pt x="76238" y="35052"/>
                  </a:lnTo>
                  <a:lnTo>
                    <a:pt x="81254" y="30568"/>
                  </a:lnTo>
                  <a:lnTo>
                    <a:pt x="84302" y="29565"/>
                  </a:lnTo>
                  <a:lnTo>
                    <a:pt x="111216" y="29565"/>
                  </a:lnTo>
                  <a:lnTo>
                    <a:pt x="111328" y="27952"/>
                  </a:lnTo>
                  <a:lnTo>
                    <a:pt x="111453" y="26162"/>
                  </a:lnTo>
                  <a:lnTo>
                    <a:pt x="100037" y="26162"/>
                  </a:lnTo>
                  <a:lnTo>
                    <a:pt x="97840" y="23799"/>
                  </a:lnTo>
                  <a:lnTo>
                    <a:pt x="95618" y="22059"/>
                  </a:lnTo>
                  <a:lnTo>
                    <a:pt x="91109" y="19812"/>
                  </a:lnTo>
                  <a:lnTo>
                    <a:pt x="88671" y="19151"/>
                  </a:lnTo>
                  <a:lnTo>
                    <a:pt x="80454" y="18567"/>
                  </a:lnTo>
                  <a:close/>
                </a:path>
                <a:path w="755015" h="112395">
                  <a:moveTo>
                    <a:pt x="111216" y="29565"/>
                  </a:moveTo>
                  <a:lnTo>
                    <a:pt x="84302" y="29565"/>
                  </a:lnTo>
                  <a:lnTo>
                    <a:pt x="91541" y="30060"/>
                  </a:lnTo>
                  <a:lnTo>
                    <a:pt x="94449" y="31457"/>
                  </a:lnTo>
                  <a:lnTo>
                    <a:pt x="98729" y="36525"/>
                  </a:lnTo>
                  <a:lnTo>
                    <a:pt x="99682" y="39687"/>
                  </a:lnTo>
                  <a:lnTo>
                    <a:pt x="99148" y="47307"/>
                  </a:lnTo>
                  <a:lnTo>
                    <a:pt x="97777" y="50330"/>
                  </a:lnTo>
                  <a:lnTo>
                    <a:pt x="92849" y="54762"/>
                  </a:lnTo>
                  <a:lnTo>
                    <a:pt x="89839" y="55740"/>
                  </a:lnTo>
                  <a:lnTo>
                    <a:pt x="109391" y="55740"/>
                  </a:lnTo>
                  <a:lnTo>
                    <a:pt x="111084" y="31457"/>
                  </a:lnTo>
                  <a:lnTo>
                    <a:pt x="111181" y="30060"/>
                  </a:lnTo>
                  <a:lnTo>
                    <a:pt x="111216" y="29565"/>
                  </a:lnTo>
                  <a:close/>
                </a:path>
                <a:path w="755015" h="112395">
                  <a:moveTo>
                    <a:pt x="100393" y="21145"/>
                  </a:moveTo>
                  <a:lnTo>
                    <a:pt x="100037" y="26162"/>
                  </a:lnTo>
                  <a:lnTo>
                    <a:pt x="111453" y="26162"/>
                  </a:lnTo>
                  <a:lnTo>
                    <a:pt x="111618" y="23799"/>
                  </a:lnTo>
                  <a:lnTo>
                    <a:pt x="111739" y="22059"/>
                  </a:lnTo>
                  <a:lnTo>
                    <a:pt x="113369" y="22059"/>
                  </a:lnTo>
                  <a:lnTo>
                    <a:pt x="100393" y="21145"/>
                  </a:lnTo>
                  <a:close/>
                </a:path>
                <a:path w="755015" h="112395">
                  <a:moveTo>
                    <a:pt x="142570" y="24104"/>
                  </a:moveTo>
                  <a:lnTo>
                    <a:pt x="139507" y="67805"/>
                  </a:lnTo>
                  <a:lnTo>
                    <a:pt x="139382" y="69583"/>
                  </a:lnTo>
                  <a:lnTo>
                    <a:pt x="150799" y="70383"/>
                  </a:lnTo>
                  <a:lnTo>
                    <a:pt x="153871" y="26555"/>
                  </a:lnTo>
                  <a:lnTo>
                    <a:pt x="153984" y="24942"/>
                  </a:lnTo>
                  <a:lnTo>
                    <a:pt x="154531" y="24942"/>
                  </a:lnTo>
                  <a:lnTo>
                    <a:pt x="142570" y="24104"/>
                  </a:lnTo>
                  <a:close/>
                </a:path>
                <a:path w="755015" h="112395">
                  <a:moveTo>
                    <a:pt x="118101" y="22390"/>
                  </a:moveTo>
                  <a:lnTo>
                    <a:pt x="117191" y="22390"/>
                  </a:lnTo>
                  <a:lnTo>
                    <a:pt x="114020" y="67805"/>
                  </a:lnTo>
                  <a:lnTo>
                    <a:pt x="125336" y="68592"/>
                  </a:lnTo>
                  <a:lnTo>
                    <a:pt x="126619" y="50203"/>
                  </a:lnTo>
                  <a:lnTo>
                    <a:pt x="126746" y="47980"/>
                  </a:lnTo>
                  <a:lnTo>
                    <a:pt x="127190" y="41630"/>
                  </a:lnTo>
                  <a:lnTo>
                    <a:pt x="128092" y="37401"/>
                  </a:lnTo>
                  <a:lnTo>
                    <a:pt x="130822" y="33223"/>
                  </a:lnTo>
                  <a:lnTo>
                    <a:pt x="132090" y="32423"/>
                  </a:lnTo>
                  <a:lnTo>
                    <a:pt x="137892" y="32423"/>
                  </a:lnTo>
                  <a:lnTo>
                    <a:pt x="139527" y="28740"/>
                  </a:lnTo>
                  <a:lnTo>
                    <a:pt x="126568" y="28740"/>
                  </a:lnTo>
                  <a:lnTo>
                    <a:pt x="126723" y="26555"/>
                  </a:lnTo>
                  <a:lnTo>
                    <a:pt x="126837" y="24942"/>
                  </a:lnTo>
                  <a:lnTo>
                    <a:pt x="126897" y="24104"/>
                  </a:lnTo>
                  <a:lnTo>
                    <a:pt x="126965" y="23139"/>
                  </a:lnTo>
                  <a:lnTo>
                    <a:pt x="128785" y="23139"/>
                  </a:lnTo>
                  <a:lnTo>
                    <a:pt x="118101" y="22390"/>
                  </a:lnTo>
                  <a:close/>
                </a:path>
                <a:path w="755015" h="112395">
                  <a:moveTo>
                    <a:pt x="137892" y="32423"/>
                  </a:moveTo>
                  <a:lnTo>
                    <a:pt x="135000" y="32423"/>
                  </a:lnTo>
                  <a:lnTo>
                    <a:pt x="136080" y="32842"/>
                  </a:lnTo>
                  <a:lnTo>
                    <a:pt x="137363" y="33616"/>
                  </a:lnTo>
                  <a:lnTo>
                    <a:pt x="137892" y="32423"/>
                  </a:lnTo>
                  <a:close/>
                </a:path>
                <a:path w="755015" h="112395">
                  <a:moveTo>
                    <a:pt x="134962" y="22390"/>
                  </a:moveTo>
                  <a:lnTo>
                    <a:pt x="132994" y="22847"/>
                  </a:lnTo>
                  <a:lnTo>
                    <a:pt x="129311" y="24942"/>
                  </a:lnTo>
                  <a:lnTo>
                    <a:pt x="127800" y="26555"/>
                  </a:lnTo>
                  <a:lnTo>
                    <a:pt x="126568" y="28740"/>
                  </a:lnTo>
                  <a:lnTo>
                    <a:pt x="139527" y="28740"/>
                  </a:lnTo>
                  <a:lnTo>
                    <a:pt x="141583" y="24104"/>
                  </a:lnTo>
                  <a:lnTo>
                    <a:pt x="141752" y="24104"/>
                  </a:lnTo>
                  <a:lnTo>
                    <a:pt x="140042" y="23139"/>
                  </a:lnTo>
                  <a:lnTo>
                    <a:pt x="138518" y="22644"/>
                  </a:lnTo>
                  <a:lnTo>
                    <a:pt x="134962" y="22390"/>
                  </a:lnTo>
                  <a:close/>
                </a:path>
                <a:path w="755015" h="112395">
                  <a:moveTo>
                    <a:pt x="147586" y="5626"/>
                  </a:moveTo>
                  <a:lnTo>
                    <a:pt x="145834" y="6223"/>
                  </a:lnTo>
                  <a:lnTo>
                    <a:pt x="142798" y="8864"/>
                  </a:lnTo>
                  <a:lnTo>
                    <a:pt x="141973" y="10528"/>
                  </a:lnTo>
                  <a:lnTo>
                    <a:pt x="141681" y="14617"/>
                  </a:lnTo>
                  <a:lnTo>
                    <a:pt x="142265" y="16446"/>
                  </a:lnTo>
                  <a:lnTo>
                    <a:pt x="144932" y="19570"/>
                  </a:lnTo>
                  <a:lnTo>
                    <a:pt x="146608" y="20434"/>
                  </a:lnTo>
                  <a:lnTo>
                    <a:pt x="150609" y="20713"/>
                  </a:lnTo>
                  <a:lnTo>
                    <a:pt x="152349" y="20116"/>
                  </a:lnTo>
                  <a:lnTo>
                    <a:pt x="155384" y="17437"/>
                  </a:lnTo>
                  <a:lnTo>
                    <a:pt x="156209" y="15760"/>
                  </a:lnTo>
                  <a:lnTo>
                    <a:pt x="156502" y="11671"/>
                  </a:lnTo>
                  <a:lnTo>
                    <a:pt x="155917" y="9855"/>
                  </a:lnTo>
                  <a:lnTo>
                    <a:pt x="153250" y="6756"/>
                  </a:lnTo>
                  <a:lnTo>
                    <a:pt x="151587" y="5918"/>
                  </a:lnTo>
                  <a:lnTo>
                    <a:pt x="147586" y="5626"/>
                  </a:lnTo>
                  <a:close/>
                </a:path>
                <a:path w="755015" h="112395">
                  <a:moveTo>
                    <a:pt x="179666" y="25514"/>
                  </a:moveTo>
                  <a:lnTo>
                    <a:pt x="156667" y="54495"/>
                  </a:lnTo>
                  <a:lnTo>
                    <a:pt x="158546" y="60185"/>
                  </a:lnTo>
                  <a:lnTo>
                    <a:pt x="166928" y="70307"/>
                  </a:lnTo>
                  <a:lnTo>
                    <a:pt x="173024" y="73101"/>
                  </a:lnTo>
                  <a:lnTo>
                    <a:pt x="189915" y="74295"/>
                  </a:lnTo>
                  <a:lnTo>
                    <a:pt x="197015" y="71602"/>
                  </a:lnTo>
                  <a:lnTo>
                    <a:pt x="202349" y="65595"/>
                  </a:lnTo>
                  <a:lnTo>
                    <a:pt x="199769" y="63550"/>
                  </a:lnTo>
                  <a:lnTo>
                    <a:pt x="186588" y="63550"/>
                  </a:lnTo>
                  <a:lnTo>
                    <a:pt x="177342" y="62903"/>
                  </a:lnTo>
                  <a:lnTo>
                    <a:pt x="174104" y="61455"/>
                  </a:lnTo>
                  <a:lnTo>
                    <a:pt x="169367" y="56197"/>
                  </a:lnTo>
                  <a:lnTo>
                    <a:pt x="168313" y="52946"/>
                  </a:lnTo>
                  <a:lnTo>
                    <a:pt x="168871" y="45097"/>
                  </a:lnTo>
                  <a:lnTo>
                    <a:pt x="170408" y="41935"/>
                  </a:lnTo>
                  <a:lnTo>
                    <a:pt x="176047" y="37211"/>
                  </a:lnTo>
                  <a:lnTo>
                    <a:pt x="179546" y="36195"/>
                  </a:lnTo>
                  <a:lnTo>
                    <a:pt x="203914" y="36195"/>
                  </a:lnTo>
                  <a:lnTo>
                    <a:pt x="202742" y="34213"/>
                  </a:lnTo>
                  <a:lnTo>
                    <a:pt x="199974" y="31445"/>
                  </a:lnTo>
                  <a:lnTo>
                    <a:pt x="193040" y="27355"/>
                  </a:lnTo>
                  <a:lnTo>
                    <a:pt x="189352" y="26263"/>
                  </a:lnTo>
                  <a:lnTo>
                    <a:pt x="190315" y="26263"/>
                  </a:lnTo>
                  <a:lnTo>
                    <a:pt x="179666" y="25514"/>
                  </a:lnTo>
                  <a:close/>
                </a:path>
                <a:path w="755015" h="112395">
                  <a:moveTo>
                    <a:pt x="193776" y="58801"/>
                  </a:moveTo>
                  <a:lnTo>
                    <a:pt x="190690" y="62090"/>
                  </a:lnTo>
                  <a:lnTo>
                    <a:pt x="186588" y="63550"/>
                  </a:lnTo>
                  <a:lnTo>
                    <a:pt x="199769" y="63550"/>
                  </a:lnTo>
                  <a:lnTo>
                    <a:pt x="193776" y="58801"/>
                  </a:lnTo>
                  <a:close/>
                </a:path>
                <a:path w="755015" h="112395">
                  <a:moveTo>
                    <a:pt x="203914" y="36195"/>
                  </a:moveTo>
                  <a:lnTo>
                    <a:pt x="179769" y="36195"/>
                  </a:lnTo>
                  <a:lnTo>
                    <a:pt x="186194" y="36652"/>
                  </a:lnTo>
                  <a:lnTo>
                    <a:pt x="188472" y="37211"/>
                  </a:lnTo>
                  <a:lnTo>
                    <a:pt x="188341" y="37211"/>
                  </a:lnTo>
                  <a:lnTo>
                    <a:pt x="191604" y="38836"/>
                  </a:lnTo>
                  <a:lnTo>
                    <a:pt x="193281" y="40259"/>
                  </a:lnTo>
                  <a:lnTo>
                    <a:pt x="194932" y="42252"/>
                  </a:lnTo>
                  <a:lnTo>
                    <a:pt x="204800" y="37693"/>
                  </a:lnTo>
                  <a:lnTo>
                    <a:pt x="203914" y="36195"/>
                  </a:lnTo>
                  <a:close/>
                </a:path>
                <a:path w="755015" h="112395">
                  <a:moveTo>
                    <a:pt x="212267" y="28968"/>
                  </a:moveTo>
                  <a:lnTo>
                    <a:pt x="210426" y="55181"/>
                  </a:lnTo>
                  <a:lnTo>
                    <a:pt x="210549" y="60312"/>
                  </a:lnTo>
                  <a:lnTo>
                    <a:pt x="212204" y="67119"/>
                  </a:lnTo>
                  <a:lnTo>
                    <a:pt x="214147" y="70383"/>
                  </a:lnTo>
                  <a:lnTo>
                    <a:pt x="219989" y="75272"/>
                  </a:lnTo>
                  <a:lnTo>
                    <a:pt x="223939" y="76669"/>
                  </a:lnTo>
                  <a:lnTo>
                    <a:pt x="233527" y="77343"/>
                  </a:lnTo>
                  <a:lnTo>
                    <a:pt x="237248" y="76669"/>
                  </a:lnTo>
                  <a:lnTo>
                    <a:pt x="239905" y="75272"/>
                  </a:lnTo>
                  <a:lnTo>
                    <a:pt x="243611" y="73253"/>
                  </a:lnTo>
                  <a:lnTo>
                    <a:pt x="246075" y="70662"/>
                  </a:lnTo>
                  <a:lnTo>
                    <a:pt x="248201" y="66535"/>
                  </a:lnTo>
                  <a:lnTo>
                    <a:pt x="231673" y="66535"/>
                  </a:lnTo>
                  <a:lnTo>
                    <a:pt x="227876" y="66268"/>
                  </a:lnTo>
                  <a:lnTo>
                    <a:pt x="222011" y="55181"/>
                  </a:lnTo>
                  <a:lnTo>
                    <a:pt x="223647" y="31775"/>
                  </a:lnTo>
                  <a:lnTo>
                    <a:pt x="223704" y="30962"/>
                  </a:lnTo>
                  <a:lnTo>
                    <a:pt x="223786" y="29781"/>
                  </a:lnTo>
                  <a:lnTo>
                    <a:pt x="212267" y="28968"/>
                  </a:lnTo>
                  <a:close/>
                </a:path>
                <a:path w="755015" h="112395">
                  <a:moveTo>
                    <a:pt x="240804" y="30962"/>
                  </a:moveTo>
                  <a:lnTo>
                    <a:pt x="239115" y="55181"/>
                  </a:lnTo>
                  <a:lnTo>
                    <a:pt x="239062" y="55943"/>
                  </a:lnTo>
                  <a:lnTo>
                    <a:pt x="238950" y="57543"/>
                  </a:lnTo>
                  <a:lnTo>
                    <a:pt x="233192" y="66268"/>
                  </a:lnTo>
                  <a:lnTo>
                    <a:pt x="232957" y="66268"/>
                  </a:lnTo>
                  <a:lnTo>
                    <a:pt x="231673" y="66535"/>
                  </a:lnTo>
                  <a:lnTo>
                    <a:pt x="248201" y="66535"/>
                  </a:lnTo>
                  <a:lnTo>
                    <a:pt x="249209" y="64579"/>
                  </a:lnTo>
                  <a:lnTo>
                    <a:pt x="249313" y="64376"/>
                  </a:lnTo>
                  <a:lnTo>
                    <a:pt x="250317" y="58978"/>
                  </a:lnTo>
                  <a:lnTo>
                    <a:pt x="252222" y="31775"/>
                  </a:lnTo>
                  <a:lnTo>
                    <a:pt x="240804" y="30962"/>
                  </a:lnTo>
                  <a:close/>
                </a:path>
                <a:path w="755015" h="112395">
                  <a:moveTo>
                    <a:pt x="260223" y="14693"/>
                  </a:moveTo>
                  <a:lnTo>
                    <a:pt x="255803" y="77724"/>
                  </a:lnTo>
                  <a:lnTo>
                    <a:pt x="267220" y="78524"/>
                  </a:lnTo>
                  <a:lnTo>
                    <a:pt x="271627" y="15481"/>
                  </a:lnTo>
                  <a:lnTo>
                    <a:pt x="260223" y="14693"/>
                  </a:lnTo>
                  <a:close/>
                </a:path>
                <a:path w="755015" h="112395">
                  <a:moveTo>
                    <a:pt x="314325" y="34937"/>
                  </a:moveTo>
                  <a:lnTo>
                    <a:pt x="295477" y="65011"/>
                  </a:lnTo>
                  <a:lnTo>
                    <a:pt x="297218" y="70485"/>
                  </a:lnTo>
                  <a:lnTo>
                    <a:pt x="305574" y="80111"/>
                  </a:lnTo>
                  <a:lnTo>
                    <a:pt x="311213" y="82765"/>
                  </a:lnTo>
                  <a:lnTo>
                    <a:pt x="322948" y="83591"/>
                  </a:lnTo>
                  <a:lnTo>
                    <a:pt x="326974" y="83045"/>
                  </a:lnTo>
                  <a:lnTo>
                    <a:pt x="333895" y="80264"/>
                  </a:lnTo>
                  <a:lnTo>
                    <a:pt x="336943" y="77939"/>
                  </a:lnTo>
                  <a:lnTo>
                    <a:pt x="339585" y="74714"/>
                  </a:lnTo>
                  <a:lnTo>
                    <a:pt x="337463" y="73533"/>
                  </a:lnTo>
                  <a:lnTo>
                    <a:pt x="323227" y="73533"/>
                  </a:lnTo>
                  <a:lnTo>
                    <a:pt x="315404" y="72974"/>
                  </a:lnTo>
                  <a:lnTo>
                    <a:pt x="306679" y="61747"/>
                  </a:lnTo>
                  <a:lnTo>
                    <a:pt x="343548" y="61747"/>
                  </a:lnTo>
                  <a:lnTo>
                    <a:pt x="344043" y="54610"/>
                  </a:lnTo>
                  <a:lnTo>
                    <a:pt x="333823" y="54610"/>
                  </a:lnTo>
                  <a:lnTo>
                    <a:pt x="307797" y="52793"/>
                  </a:lnTo>
                  <a:lnTo>
                    <a:pt x="309283" y="50063"/>
                  </a:lnTo>
                  <a:lnTo>
                    <a:pt x="310819" y="48196"/>
                  </a:lnTo>
                  <a:lnTo>
                    <a:pt x="314921" y="45580"/>
                  </a:lnTo>
                  <a:lnTo>
                    <a:pt x="317779" y="44881"/>
                  </a:lnTo>
                  <a:lnTo>
                    <a:pt x="339234" y="44881"/>
                  </a:lnTo>
                  <a:lnTo>
                    <a:pt x="333895" y="38608"/>
                  </a:lnTo>
                  <a:lnTo>
                    <a:pt x="328231" y="35902"/>
                  </a:lnTo>
                  <a:lnTo>
                    <a:pt x="314325" y="34937"/>
                  </a:lnTo>
                  <a:close/>
                </a:path>
                <a:path w="755015" h="112395">
                  <a:moveTo>
                    <a:pt x="272884" y="33210"/>
                  </a:moveTo>
                  <a:lnTo>
                    <a:pt x="272186" y="43027"/>
                  </a:lnTo>
                  <a:lnTo>
                    <a:pt x="278041" y="43446"/>
                  </a:lnTo>
                  <a:lnTo>
                    <a:pt x="275620" y="77939"/>
                  </a:lnTo>
                  <a:lnTo>
                    <a:pt x="275539" y="79095"/>
                  </a:lnTo>
                  <a:lnTo>
                    <a:pt x="286956" y="79895"/>
                  </a:lnTo>
                  <a:lnTo>
                    <a:pt x="289302" y="46278"/>
                  </a:lnTo>
                  <a:lnTo>
                    <a:pt x="289412" y="44716"/>
                  </a:lnTo>
                  <a:lnTo>
                    <a:pt x="289445" y="44234"/>
                  </a:lnTo>
                  <a:lnTo>
                    <a:pt x="296249" y="44234"/>
                  </a:lnTo>
                  <a:lnTo>
                    <a:pt x="296648" y="38608"/>
                  </a:lnTo>
                  <a:lnTo>
                    <a:pt x="296775" y="36830"/>
                  </a:lnTo>
                  <a:lnTo>
                    <a:pt x="296841" y="35902"/>
                  </a:lnTo>
                  <a:lnTo>
                    <a:pt x="296909" y="34937"/>
                  </a:lnTo>
                  <a:lnTo>
                    <a:pt x="297646" y="34937"/>
                  </a:lnTo>
                  <a:lnTo>
                    <a:pt x="290131" y="34417"/>
                  </a:lnTo>
                  <a:lnTo>
                    <a:pt x="290187" y="33629"/>
                  </a:lnTo>
                  <a:lnTo>
                    <a:pt x="278726" y="33629"/>
                  </a:lnTo>
                  <a:lnTo>
                    <a:pt x="272884" y="33210"/>
                  </a:lnTo>
                  <a:close/>
                </a:path>
                <a:path w="755015" h="112395">
                  <a:moveTo>
                    <a:pt x="330276" y="69532"/>
                  </a:moveTo>
                  <a:lnTo>
                    <a:pt x="326999" y="72301"/>
                  </a:lnTo>
                  <a:lnTo>
                    <a:pt x="323227" y="73533"/>
                  </a:lnTo>
                  <a:lnTo>
                    <a:pt x="337463" y="73533"/>
                  </a:lnTo>
                  <a:lnTo>
                    <a:pt x="330276" y="69532"/>
                  </a:lnTo>
                  <a:close/>
                </a:path>
                <a:path w="755015" h="112395">
                  <a:moveTo>
                    <a:pt x="343548" y="61747"/>
                  </a:moveTo>
                  <a:lnTo>
                    <a:pt x="306679" y="61747"/>
                  </a:lnTo>
                  <a:lnTo>
                    <a:pt x="343331" y="64312"/>
                  </a:lnTo>
                  <a:lnTo>
                    <a:pt x="343522" y="62128"/>
                  </a:lnTo>
                  <a:lnTo>
                    <a:pt x="343548" y="61747"/>
                  </a:lnTo>
                  <a:close/>
                </a:path>
                <a:path w="755015" h="112395">
                  <a:moveTo>
                    <a:pt x="339234" y="44881"/>
                  </a:moveTo>
                  <a:lnTo>
                    <a:pt x="317779" y="44881"/>
                  </a:lnTo>
                  <a:lnTo>
                    <a:pt x="324813" y="45364"/>
                  </a:lnTo>
                  <a:lnTo>
                    <a:pt x="324052" y="45364"/>
                  </a:lnTo>
                  <a:lnTo>
                    <a:pt x="326415" y="46278"/>
                  </a:lnTo>
                  <a:lnTo>
                    <a:pt x="330631" y="49771"/>
                  </a:lnTo>
                  <a:lnTo>
                    <a:pt x="331965" y="51930"/>
                  </a:lnTo>
                  <a:lnTo>
                    <a:pt x="332569" y="54610"/>
                  </a:lnTo>
                  <a:lnTo>
                    <a:pt x="344043" y="54610"/>
                  </a:lnTo>
                  <a:lnTo>
                    <a:pt x="342239" y="48412"/>
                  </a:lnTo>
                  <a:lnTo>
                    <a:pt x="339234" y="44881"/>
                  </a:lnTo>
                  <a:close/>
                </a:path>
                <a:path w="755015" h="112395">
                  <a:moveTo>
                    <a:pt x="296249" y="44234"/>
                  </a:moveTo>
                  <a:lnTo>
                    <a:pt x="289445" y="44234"/>
                  </a:lnTo>
                  <a:lnTo>
                    <a:pt x="296214" y="44716"/>
                  </a:lnTo>
                  <a:lnTo>
                    <a:pt x="296249" y="44234"/>
                  </a:lnTo>
                  <a:close/>
                </a:path>
                <a:path w="755015" h="112395">
                  <a:moveTo>
                    <a:pt x="279907" y="16865"/>
                  </a:moveTo>
                  <a:lnTo>
                    <a:pt x="278756" y="33210"/>
                  </a:lnTo>
                  <a:lnTo>
                    <a:pt x="278726" y="33629"/>
                  </a:lnTo>
                  <a:lnTo>
                    <a:pt x="290187" y="33629"/>
                  </a:lnTo>
                  <a:lnTo>
                    <a:pt x="291312" y="17665"/>
                  </a:lnTo>
                  <a:lnTo>
                    <a:pt x="279907" y="16865"/>
                  </a:lnTo>
                  <a:close/>
                </a:path>
                <a:path w="755015" h="112395">
                  <a:moveTo>
                    <a:pt x="350913" y="38671"/>
                  </a:moveTo>
                  <a:lnTo>
                    <a:pt x="349084" y="64871"/>
                  </a:lnTo>
                  <a:lnTo>
                    <a:pt x="349208" y="70015"/>
                  </a:lnTo>
                  <a:lnTo>
                    <a:pt x="350850" y="76822"/>
                  </a:lnTo>
                  <a:lnTo>
                    <a:pt x="352805" y="80073"/>
                  </a:lnTo>
                  <a:lnTo>
                    <a:pt x="358648" y="84963"/>
                  </a:lnTo>
                  <a:lnTo>
                    <a:pt x="362610" y="86360"/>
                  </a:lnTo>
                  <a:lnTo>
                    <a:pt x="372198" y="87033"/>
                  </a:lnTo>
                  <a:lnTo>
                    <a:pt x="375988" y="86360"/>
                  </a:lnTo>
                  <a:lnTo>
                    <a:pt x="378590" y="84963"/>
                  </a:lnTo>
                  <a:lnTo>
                    <a:pt x="382282" y="82943"/>
                  </a:lnTo>
                  <a:lnTo>
                    <a:pt x="384733" y="80365"/>
                  </a:lnTo>
                  <a:lnTo>
                    <a:pt x="386859" y="76238"/>
                  </a:lnTo>
                  <a:lnTo>
                    <a:pt x="370344" y="76238"/>
                  </a:lnTo>
                  <a:lnTo>
                    <a:pt x="366547" y="75958"/>
                  </a:lnTo>
                  <a:lnTo>
                    <a:pt x="360683" y="64871"/>
                  </a:lnTo>
                  <a:lnTo>
                    <a:pt x="362319" y="41465"/>
                  </a:lnTo>
                  <a:lnTo>
                    <a:pt x="362375" y="40665"/>
                  </a:lnTo>
                  <a:lnTo>
                    <a:pt x="362457" y="39484"/>
                  </a:lnTo>
                  <a:lnTo>
                    <a:pt x="350913" y="38671"/>
                  </a:lnTo>
                  <a:close/>
                </a:path>
                <a:path w="755015" h="112395">
                  <a:moveTo>
                    <a:pt x="379475" y="40665"/>
                  </a:moveTo>
                  <a:lnTo>
                    <a:pt x="377775" y="64871"/>
                  </a:lnTo>
                  <a:lnTo>
                    <a:pt x="377720" y="65646"/>
                  </a:lnTo>
                  <a:lnTo>
                    <a:pt x="377609" y="67233"/>
                  </a:lnTo>
                  <a:lnTo>
                    <a:pt x="371874" y="75958"/>
                  </a:lnTo>
                  <a:lnTo>
                    <a:pt x="371679" y="75958"/>
                  </a:lnTo>
                  <a:lnTo>
                    <a:pt x="370344" y="76238"/>
                  </a:lnTo>
                  <a:lnTo>
                    <a:pt x="386859" y="76238"/>
                  </a:lnTo>
                  <a:lnTo>
                    <a:pt x="387873" y="74269"/>
                  </a:lnTo>
                  <a:lnTo>
                    <a:pt x="387984" y="74053"/>
                  </a:lnTo>
                  <a:lnTo>
                    <a:pt x="388988" y="68668"/>
                  </a:lnTo>
                  <a:lnTo>
                    <a:pt x="390880" y="41465"/>
                  </a:lnTo>
                  <a:lnTo>
                    <a:pt x="379475" y="40665"/>
                  </a:lnTo>
                  <a:close/>
                </a:path>
                <a:path w="755015" h="112395">
                  <a:moveTo>
                    <a:pt x="397128" y="41897"/>
                  </a:moveTo>
                  <a:lnTo>
                    <a:pt x="396235" y="41897"/>
                  </a:lnTo>
                  <a:lnTo>
                    <a:pt x="393065" y="87325"/>
                  </a:lnTo>
                  <a:lnTo>
                    <a:pt x="404380" y="88099"/>
                  </a:lnTo>
                  <a:lnTo>
                    <a:pt x="405663" y="69710"/>
                  </a:lnTo>
                  <a:lnTo>
                    <a:pt x="405790" y="67500"/>
                  </a:lnTo>
                  <a:lnTo>
                    <a:pt x="406222" y="61137"/>
                  </a:lnTo>
                  <a:lnTo>
                    <a:pt x="407136" y="56921"/>
                  </a:lnTo>
                  <a:lnTo>
                    <a:pt x="409867" y="52743"/>
                  </a:lnTo>
                  <a:lnTo>
                    <a:pt x="411134" y="51943"/>
                  </a:lnTo>
                  <a:lnTo>
                    <a:pt x="416924" y="51943"/>
                  </a:lnTo>
                  <a:lnTo>
                    <a:pt x="418558" y="48247"/>
                  </a:lnTo>
                  <a:lnTo>
                    <a:pt x="405612" y="48247"/>
                  </a:lnTo>
                  <a:lnTo>
                    <a:pt x="405767" y="46062"/>
                  </a:lnTo>
                  <a:lnTo>
                    <a:pt x="405882" y="44450"/>
                  </a:lnTo>
                  <a:lnTo>
                    <a:pt x="405946" y="43548"/>
                  </a:lnTo>
                  <a:lnTo>
                    <a:pt x="406009" y="42659"/>
                  </a:lnTo>
                  <a:lnTo>
                    <a:pt x="407796" y="42659"/>
                  </a:lnTo>
                  <a:lnTo>
                    <a:pt x="397128" y="41897"/>
                  </a:lnTo>
                  <a:close/>
                </a:path>
                <a:path w="755015" h="112395">
                  <a:moveTo>
                    <a:pt x="416924" y="51943"/>
                  </a:moveTo>
                  <a:lnTo>
                    <a:pt x="414045" y="51943"/>
                  </a:lnTo>
                  <a:lnTo>
                    <a:pt x="415112" y="52349"/>
                  </a:lnTo>
                  <a:lnTo>
                    <a:pt x="416407" y="53111"/>
                  </a:lnTo>
                  <a:lnTo>
                    <a:pt x="416924" y="51943"/>
                  </a:lnTo>
                  <a:close/>
                </a:path>
                <a:path w="755015" h="112395">
                  <a:moveTo>
                    <a:pt x="414007" y="41897"/>
                  </a:moveTo>
                  <a:lnTo>
                    <a:pt x="412038" y="42354"/>
                  </a:lnTo>
                  <a:lnTo>
                    <a:pt x="408355" y="44450"/>
                  </a:lnTo>
                  <a:lnTo>
                    <a:pt x="406844" y="46062"/>
                  </a:lnTo>
                  <a:lnTo>
                    <a:pt x="405612" y="48247"/>
                  </a:lnTo>
                  <a:lnTo>
                    <a:pt x="418558" y="48247"/>
                  </a:lnTo>
                  <a:lnTo>
                    <a:pt x="420636" y="43548"/>
                  </a:lnTo>
                  <a:lnTo>
                    <a:pt x="419087" y="42659"/>
                  </a:lnTo>
                  <a:lnTo>
                    <a:pt x="417563" y="42151"/>
                  </a:lnTo>
                  <a:lnTo>
                    <a:pt x="414007" y="41897"/>
                  </a:lnTo>
                  <a:close/>
                </a:path>
                <a:path w="755015" h="112395">
                  <a:moveTo>
                    <a:pt x="444639" y="76593"/>
                  </a:moveTo>
                  <a:lnTo>
                    <a:pt x="437083" y="83756"/>
                  </a:lnTo>
                  <a:lnTo>
                    <a:pt x="440677" y="89217"/>
                  </a:lnTo>
                  <a:lnTo>
                    <a:pt x="445795" y="92189"/>
                  </a:lnTo>
                  <a:lnTo>
                    <a:pt x="457403" y="92989"/>
                  </a:lnTo>
                  <a:lnTo>
                    <a:pt x="461479" y="91909"/>
                  </a:lnTo>
                  <a:lnTo>
                    <a:pt x="467791" y="86918"/>
                  </a:lnTo>
                  <a:lnTo>
                    <a:pt x="469465" y="83756"/>
                  </a:lnTo>
                  <a:lnTo>
                    <a:pt x="469591" y="82588"/>
                  </a:lnTo>
                  <a:lnTo>
                    <a:pt x="452855" y="82588"/>
                  </a:lnTo>
                  <a:lnTo>
                    <a:pt x="450811" y="81800"/>
                  </a:lnTo>
                  <a:lnTo>
                    <a:pt x="447344" y="79629"/>
                  </a:lnTo>
                  <a:lnTo>
                    <a:pt x="445871" y="78257"/>
                  </a:lnTo>
                  <a:lnTo>
                    <a:pt x="444639" y="76593"/>
                  </a:lnTo>
                  <a:close/>
                </a:path>
                <a:path w="755015" h="112395">
                  <a:moveTo>
                    <a:pt x="452031" y="44564"/>
                  </a:moveTo>
                  <a:lnTo>
                    <a:pt x="448386" y="45593"/>
                  </a:lnTo>
                  <a:lnTo>
                    <a:pt x="442480" y="50292"/>
                  </a:lnTo>
                  <a:lnTo>
                    <a:pt x="440893" y="53276"/>
                  </a:lnTo>
                  <a:lnTo>
                    <a:pt x="440493" y="58940"/>
                  </a:lnTo>
                  <a:lnTo>
                    <a:pt x="440415" y="60032"/>
                  </a:lnTo>
                  <a:lnTo>
                    <a:pt x="440360" y="60820"/>
                  </a:lnTo>
                  <a:lnTo>
                    <a:pt x="440245" y="62445"/>
                  </a:lnTo>
                  <a:lnTo>
                    <a:pt x="443610" y="67348"/>
                  </a:lnTo>
                  <a:lnTo>
                    <a:pt x="457619" y="75653"/>
                  </a:lnTo>
                  <a:lnTo>
                    <a:pt x="459143" y="77495"/>
                  </a:lnTo>
                  <a:lnTo>
                    <a:pt x="459028" y="79248"/>
                  </a:lnTo>
                  <a:lnTo>
                    <a:pt x="458965" y="80200"/>
                  </a:lnTo>
                  <a:lnTo>
                    <a:pt x="458444" y="80987"/>
                  </a:lnTo>
                  <a:lnTo>
                    <a:pt x="456128" y="82588"/>
                  </a:lnTo>
                  <a:lnTo>
                    <a:pt x="469591" y="82588"/>
                  </a:lnTo>
                  <a:lnTo>
                    <a:pt x="469700" y="80987"/>
                  </a:lnTo>
                  <a:lnTo>
                    <a:pt x="469819" y="79248"/>
                  </a:lnTo>
                  <a:lnTo>
                    <a:pt x="469939" y="77495"/>
                  </a:lnTo>
                  <a:lnTo>
                    <a:pt x="453491" y="60820"/>
                  </a:lnTo>
                  <a:lnTo>
                    <a:pt x="452399" y="60032"/>
                  </a:lnTo>
                  <a:lnTo>
                    <a:pt x="451573" y="58940"/>
                  </a:lnTo>
                  <a:lnTo>
                    <a:pt x="451485" y="56959"/>
                  </a:lnTo>
                  <a:lnTo>
                    <a:pt x="451878" y="56286"/>
                  </a:lnTo>
                  <a:lnTo>
                    <a:pt x="452653" y="55803"/>
                  </a:lnTo>
                  <a:lnTo>
                    <a:pt x="453320" y="55359"/>
                  </a:lnTo>
                  <a:lnTo>
                    <a:pt x="468578" y="55359"/>
                  </a:lnTo>
                  <a:lnTo>
                    <a:pt x="470789" y="53441"/>
                  </a:lnTo>
                  <a:lnTo>
                    <a:pt x="469137" y="50888"/>
                  </a:lnTo>
                  <a:lnTo>
                    <a:pt x="467067" y="48869"/>
                  </a:lnTo>
                  <a:lnTo>
                    <a:pt x="462038" y="45910"/>
                  </a:lnTo>
                  <a:lnTo>
                    <a:pt x="459295" y="45072"/>
                  </a:lnTo>
                  <a:lnTo>
                    <a:pt x="452031" y="44564"/>
                  </a:lnTo>
                  <a:close/>
                </a:path>
                <a:path w="755015" h="112395">
                  <a:moveTo>
                    <a:pt x="468578" y="55359"/>
                  </a:moveTo>
                  <a:lnTo>
                    <a:pt x="458050" y="55359"/>
                  </a:lnTo>
                  <a:lnTo>
                    <a:pt x="460565" y="56959"/>
                  </a:lnTo>
                  <a:lnTo>
                    <a:pt x="463241" y="60032"/>
                  </a:lnTo>
                  <a:lnTo>
                    <a:pt x="464449" y="58940"/>
                  </a:lnTo>
                  <a:lnTo>
                    <a:pt x="468578" y="55359"/>
                  </a:lnTo>
                  <a:close/>
                </a:path>
                <a:path w="755015" h="112395">
                  <a:moveTo>
                    <a:pt x="493128" y="47447"/>
                  </a:moveTo>
                  <a:lnTo>
                    <a:pt x="473383" y="76542"/>
                  </a:lnTo>
                  <a:lnTo>
                    <a:pt x="473367" y="76784"/>
                  </a:lnTo>
                  <a:lnTo>
                    <a:pt x="475259" y="82588"/>
                  </a:lnTo>
                  <a:lnTo>
                    <a:pt x="483844" y="92506"/>
                  </a:lnTo>
                  <a:lnTo>
                    <a:pt x="489254" y="95224"/>
                  </a:lnTo>
                  <a:lnTo>
                    <a:pt x="500189" y="95973"/>
                  </a:lnTo>
                  <a:lnTo>
                    <a:pt x="504329" y="95224"/>
                  </a:lnTo>
                  <a:lnTo>
                    <a:pt x="511975" y="91528"/>
                  </a:lnTo>
                  <a:lnTo>
                    <a:pt x="515099" y="88798"/>
                  </a:lnTo>
                  <a:lnTo>
                    <a:pt x="517419" y="85318"/>
                  </a:lnTo>
                  <a:lnTo>
                    <a:pt x="500189" y="85318"/>
                  </a:lnTo>
                  <a:lnTo>
                    <a:pt x="493039" y="84810"/>
                  </a:lnTo>
                  <a:lnTo>
                    <a:pt x="490169" y="83388"/>
                  </a:lnTo>
                  <a:lnTo>
                    <a:pt x="485863" y="78143"/>
                  </a:lnTo>
                  <a:lnTo>
                    <a:pt x="484911" y="74866"/>
                  </a:lnTo>
                  <a:lnTo>
                    <a:pt x="485321" y="69138"/>
                  </a:lnTo>
                  <a:lnTo>
                    <a:pt x="485349" y="68745"/>
                  </a:lnTo>
                  <a:lnTo>
                    <a:pt x="485470" y="67056"/>
                  </a:lnTo>
                  <a:lnTo>
                    <a:pt x="486867" y="63982"/>
                  </a:lnTo>
                  <a:lnTo>
                    <a:pt x="491921" y="59397"/>
                  </a:lnTo>
                  <a:lnTo>
                    <a:pt x="494957" y="58369"/>
                  </a:lnTo>
                  <a:lnTo>
                    <a:pt x="517766" y="58369"/>
                  </a:lnTo>
                  <a:lnTo>
                    <a:pt x="517321" y="57454"/>
                  </a:lnTo>
                  <a:lnTo>
                    <a:pt x="514578" y="54317"/>
                  </a:lnTo>
                  <a:lnTo>
                    <a:pt x="507326" y="49517"/>
                  </a:lnTo>
                  <a:lnTo>
                    <a:pt x="503364" y="48145"/>
                  </a:lnTo>
                  <a:lnTo>
                    <a:pt x="493128" y="47447"/>
                  </a:lnTo>
                  <a:close/>
                </a:path>
                <a:path w="755015" h="112395">
                  <a:moveTo>
                    <a:pt x="517766" y="58369"/>
                  </a:moveTo>
                  <a:lnTo>
                    <a:pt x="494957" y="58369"/>
                  </a:lnTo>
                  <a:lnTo>
                    <a:pt x="502132" y="58864"/>
                  </a:lnTo>
                  <a:lnTo>
                    <a:pt x="505028" y="60286"/>
                  </a:lnTo>
                  <a:lnTo>
                    <a:pt x="509358" y="65493"/>
                  </a:lnTo>
                  <a:lnTo>
                    <a:pt x="510298" y="68745"/>
                  </a:lnTo>
                  <a:lnTo>
                    <a:pt x="509870" y="74866"/>
                  </a:lnTo>
                  <a:lnTo>
                    <a:pt x="509752" y="76542"/>
                  </a:lnTo>
                  <a:lnTo>
                    <a:pt x="508342" y="79654"/>
                  </a:lnTo>
                  <a:lnTo>
                    <a:pt x="503250" y="84289"/>
                  </a:lnTo>
                  <a:lnTo>
                    <a:pt x="500189" y="85318"/>
                  </a:lnTo>
                  <a:lnTo>
                    <a:pt x="517419" y="85318"/>
                  </a:lnTo>
                  <a:lnTo>
                    <a:pt x="519874" y="81635"/>
                  </a:lnTo>
                  <a:lnTo>
                    <a:pt x="521220" y="77698"/>
                  </a:lnTo>
                  <a:lnTo>
                    <a:pt x="521817" y="69138"/>
                  </a:lnTo>
                  <a:lnTo>
                    <a:pt x="521109" y="65493"/>
                  </a:lnTo>
                  <a:lnTo>
                    <a:pt x="521030" y="65087"/>
                  </a:lnTo>
                  <a:lnTo>
                    <a:pt x="517766" y="58369"/>
                  </a:lnTo>
                  <a:close/>
                </a:path>
                <a:path w="755015" h="112395">
                  <a:moveTo>
                    <a:pt x="528967" y="33477"/>
                  </a:moveTo>
                  <a:lnTo>
                    <a:pt x="524573" y="96507"/>
                  </a:lnTo>
                  <a:lnTo>
                    <a:pt x="535990" y="97307"/>
                  </a:lnTo>
                  <a:lnTo>
                    <a:pt x="540384" y="34277"/>
                  </a:lnTo>
                  <a:lnTo>
                    <a:pt x="528967" y="33477"/>
                  </a:lnTo>
                  <a:close/>
                </a:path>
                <a:path w="755015" h="112395">
                  <a:moveTo>
                    <a:pt x="549871" y="33769"/>
                  </a:moveTo>
                  <a:lnTo>
                    <a:pt x="548106" y="34353"/>
                  </a:lnTo>
                  <a:lnTo>
                    <a:pt x="545071" y="36995"/>
                  </a:lnTo>
                  <a:lnTo>
                    <a:pt x="544245" y="38658"/>
                  </a:lnTo>
                  <a:lnTo>
                    <a:pt x="543966" y="42760"/>
                  </a:lnTo>
                  <a:lnTo>
                    <a:pt x="544550" y="44589"/>
                  </a:lnTo>
                  <a:lnTo>
                    <a:pt x="545884" y="46139"/>
                  </a:lnTo>
                  <a:lnTo>
                    <a:pt x="547204" y="47713"/>
                  </a:lnTo>
                  <a:lnTo>
                    <a:pt x="548894" y="48564"/>
                  </a:lnTo>
                  <a:lnTo>
                    <a:pt x="552894" y="48844"/>
                  </a:lnTo>
                  <a:lnTo>
                    <a:pt x="554634" y="48234"/>
                  </a:lnTo>
                  <a:lnTo>
                    <a:pt x="557656" y="45580"/>
                  </a:lnTo>
                  <a:lnTo>
                    <a:pt x="558495" y="43891"/>
                  </a:lnTo>
                  <a:lnTo>
                    <a:pt x="558787" y="39789"/>
                  </a:lnTo>
                  <a:lnTo>
                    <a:pt x="558190" y="37985"/>
                  </a:lnTo>
                  <a:lnTo>
                    <a:pt x="556869" y="36423"/>
                  </a:lnTo>
                  <a:lnTo>
                    <a:pt x="555523" y="34886"/>
                  </a:lnTo>
                  <a:lnTo>
                    <a:pt x="553872" y="34036"/>
                  </a:lnTo>
                  <a:lnTo>
                    <a:pt x="549871" y="33769"/>
                  </a:lnTo>
                  <a:close/>
                </a:path>
                <a:path w="755015" h="112395">
                  <a:moveTo>
                    <a:pt x="544842" y="52222"/>
                  </a:moveTo>
                  <a:lnTo>
                    <a:pt x="541667" y="97701"/>
                  </a:lnTo>
                  <a:lnTo>
                    <a:pt x="553084" y="98501"/>
                  </a:lnTo>
                  <a:lnTo>
                    <a:pt x="556259" y="53022"/>
                  </a:lnTo>
                  <a:lnTo>
                    <a:pt x="544842" y="52222"/>
                  </a:lnTo>
                  <a:close/>
                </a:path>
                <a:path w="755015" h="112395">
                  <a:moveTo>
                    <a:pt x="605394" y="96532"/>
                  </a:moveTo>
                  <a:lnTo>
                    <a:pt x="593928" y="96532"/>
                  </a:lnTo>
                  <a:lnTo>
                    <a:pt x="593794" y="98488"/>
                  </a:lnTo>
                  <a:lnTo>
                    <a:pt x="593699" y="99860"/>
                  </a:lnTo>
                  <a:lnTo>
                    <a:pt x="593592" y="101422"/>
                  </a:lnTo>
                  <a:lnTo>
                    <a:pt x="594684" y="101422"/>
                  </a:lnTo>
                  <a:lnTo>
                    <a:pt x="605002" y="102146"/>
                  </a:lnTo>
                  <a:lnTo>
                    <a:pt x="605394" y="96532"/>
                  </a:lnTo>
                  <a:close/>
                </a:path>
                <a:path w="755015" h="112395">
                  <a:moveTo>
                    <a:pt x="576592" y="53263"/>
                  </a:moveTo>
                  <a:lnTo>
                    <a:pt x="559078" y="82588"/>
                  </a:lnTo>
                  <a:lnTo>
                    <a:pt x="559053" y="82956"/>
                  </a:lnTo>
                  <a:lnTo>
                    <a:pt x="560793" y="88773"/>
                  </a:lnTo>
                  <a:lnTo>
                    <a:pt x="568731" y="98488"/>
                  </a:lnTo>
                  <a:lnTo>
                    <a:pt x="573658" y="101130"/>
                  </a:lnTo>
                  <a:lnTo>
                    <a:pt x="582142" y="101714"/>
                  </a:lnTo>
                  <a:lnTo>
                    <a:pt x="584606" y="101422"/>
                  </a:lnTo>
                  <a:lnTo>
                    <a:pt x="589203" y="99860"/>
                  </a:lnTo>
                  <a:lnTo>
                    <a:pt x="591540" y="98488"/>
                  </a:lnTo>
                  <a:lnTo>
                    <a:pt x="593928" y="96532"/>
                  </a:lnTo>
                  <a:lnTo>
                    <a:pt x="605394" y="96532"/>
                  </a:lnTo>
                  <a:lnTo>
                    <a:pt x="605748" y="91478"/>
                  </a:lnTo>
                  <a:lnTo>
                    <a:pt x="585876" y="91478"/>
                  </a:lnTo>
                  <a:lnTo>
                    <a:pt x="578815" y="90970"/>
                  </a:lnTo>
                  <a:lnTo>
                    <a:pt x="575983" y="89509"/>
                  </a:lnTo>
                  <a:lnTo>
                    <a:pt x="571576" y="84099"/>
                  </a:lnTo>
                  <a:lnTo>
                    <a:pt x="570636" y="80784"/>
                  </a:lnTo>
                  <a:lnTo>
                    <a:pt x="570949" y="76187"/>
                  </a:lnTo>
                  <a:lnTo>
                    <a:pt x="571057" y="74599"/>
                  </a:lnTo>
                  <a:lnTo>
                    <a:pt x="571169" y="72948"/>
                  </a:lnTo>
                  <a:lnTo>
                    <a:pt x="572554" y="69837"/>
                  </a:lnTo>
                  <a:lnTo>
                    <a:pt x="577583" y="65176"/>
                  </a:lnTo>
                  <a:lnTo>
                    <a:pt x="580580" y="64135"/>
                  </a:lnTo>
                  <a:lnTo>
                    <a:pt x="607659" y="64135"/>
                  </a:lnTo>
                  <a:lnTo>
                    <a:pt x="607887" y="60871"/>
                  </a:lnTo>
                  <a:lnTo>
                    <a:pt x="596430" y="60871"/>
                  </a:lnTo>
                  <a:lnTo>
                    <a:pt x="594525" y="58674"/>
                  </a:lnTo>
                  <a:lnTo>
                    <a:pt x="592416" y="56972"/>
                  </a:lnTo>
                  <a:lnTo>
                    <a:pt x="587781" y="54571"/>
                  </a:lnTo>
                  <a:lnTo>
                    <a:pt x="585254" y="53873"/>
                  </a:lnTo>
                  <a:lnTo>
                    <a:pt x="576592" y="53263"/>
                  </a:lnTo>
                  <a:close/>
                </a:path>
                <a:path w="755015" h="112395">
                  <a:moveTo>
                    <a:pt x="607659" y="64135"/>
                  </a:moveTo>
                  <a:lnTo>
                    <a:pt x="580580" y="64135"/>
                  </a:lnTo>
                  <a:lnTo>
                    <a:pt x="587730" y="64643"/>
                  </a:lnTo>
                  <a:lnTo>
                    <a:pt x="590638" y="66065"/>
                  </a:lnTo>
                  <a:lnTo>
                    <a:pt x="595007" y="71310"/>
                  </a:lnTo>
                  <a:lnTo>
                    <a:pt x="595960" y="74599"/>
                  </a:lnTo>
                  <a:lnTo>
                    <a:pt x="595527" y="80784"/>
                  </a:lnTo>
                  <a:lnTo>
                    <a:pt x="595401" y="82588"/>
                  </a:lnTo>
                  <a:lnTo>
                    <a:pt x="593991" y="85775"/>
                  </a:lnTo>
                  <a:lnTo>
                    <a:pt x="588924" y="90436"/>
                  </a:lnTo>
                  <a:lnTo>
                    <a:pt x="585876" y="91478"/>
                  </a:lnTo>
                  <a:lnTo>
                    <a:pt x="605748" y="91478"/>
                  </a:lnTo>
                  <a:lnTo>
                    <a:pt x="607524" y="66065"/>
                  </a:lnTo>
                  <a:lnTo>
                    <a:pt x="607624" y="64643"/>
                  </a:lnTo>
                  <a:lnTo>
                    <a:pt x="607659" y="64135"/>
                  </a:lnTo>
                  <a:close/>
                </a:path>
                <a:path w="755015" h="112395">
                  <a:moveTo>
                    <a:pt x="597992" y="38303"/>
                  </a:moveTo>
                  <a:lnTo>
                    <a:pt x="596956" y="53263"/>
                  </a:lnTo>
                  <a:lnTo>
                    <a:pt x="596926" y="53695"/>
                  </a:lnTo>
                  <a:lnTo>
                    <a:pt x="596825" y="55156"/>
                  </a:lnTo>
                  <a:lnTo>
                    <a:pt x="596699" y="56972"/>
                  </a:lnTo>
                  <a:lnTo>
                    <a:pt x="596582" y="58674"/>
                  </a:lnTo>
                  <a:lnTo>
                    <a:pt x="596533" y="59372"/>
                  </a:lnTo>
                  <a:lnTo>
                    <a:pt x="596430" y="60871"/>
                  </a:lnTo>
                  <a:lnTo>
                    <a:pt x="607887" y="60871"/>
                  </a:lnTo>
                  <a:lnTo>
                    <a:pt x="609409" y="39103"/>
                  </a:lnTo>
                  <a:lnTo>
                    <a:pt x="597992" y="38303"/>
                  </a:lnTo>
                  <a:close/>
                </a:path>
                <a:path w="755015" h="112395">
                  <a:moveTo>
                    <a:pt x="658481" y="100241"/>
                  </a:moveTo>
                  <a:lnTo>
                    <a:pt x="647014" y="100241"/>
                  </a:lnTo>
                  <a:lnTo>
                    <a:pt x="646879" y="102209"/>
                  </a:lnTo>
                  <a:lnTo>
                    <a:pt x="646785" y="103568"/>
                  </a:lnTo>
                  <a:lnTo>
                    <a:pt x="646678" y="105130"/>
                  </a:lnTo>
                  <a:lnTo>
                    <a:pt x="647787" y="105130"/>
                  </a:lnTo>
                  <a:lnTo>
                    <a:pt x="658088" y="105841"/>
                  </a:lnTo>
                  <a:lnTo>
                    <a:pt x="658481" y="100241"/>
                  </a:lnTo>
                  <a:close/>
                </a:path>
                <a:path w="755015" h="112395">
                  <a:moveTo>
                    <a:pt x="629691" y="56984"/>
                  </a:moveTo>
                  <a:lnTo>
                    <a:pt x="612127" y="86677"/>
                  </a:lnTo>
                  <a:lnTo>
                    <a:pt x="613879" y="92494"/>
                  </a:lnTo>
                  <a:lnTo>
                    <a:pt x="621841" y="102209"/>
                  </a:lnTo>
                  <a:lnTo>
                    <a:pt x="626745" y="104825"/>
                  </a:lnTo>
                  <a:lnTo>
                    <a:pt x="635228" y="105422"/>
                  </a:lnTo>
                  <a:lnTo>
                    <a:pt x="637692" y="105130"/>
                  </a:lnTo>
                  <a:lnTo>
                    <a:pt x="642302" y="103568"/>
                  </a:lnTo>
                  <a:lnTo>
                    <a:pt x="644639" y="102209"/>
                  </a:lnTo>
                  <a:lnTo>
                    <a:pt x="647014" y="100241"/>
                  </a:lnTo>
                  <a:lnTo>
                    <a:pt x="658481" y="100241"/>
                  </a:lnTo>
                  <a:lnTo>
                    <a:pt x="658835" y="95186"/>
                  </a:lnTo>
                  <a:lnTo>
                    <a:pt x="638949" y="95186"/>
                  </a:lnTo>
                  <a:lnTo>
                    <a:pt x="631901" y="94691"/>
                  </a:lnTo>
                  <a:lnTo>
                    <a:pt x="629069" y="93230"/>
                  </a:lnTo>
                  <a:lnTo>
                    <a:pt x="624674" y="87807"/>
                  </a:lnTo>
                  <a:lnTo>
                    <a:pt x="623709" y="84505"/>
                  </a:lnTo>
                  <a:lnTo>
                    <a:pt x="624151" y="78308"/>
                  </a:lnTo>
                  <a:lnTo>
                    <a:pt x="624268" y="76669"/>
                  </a:lnTo>
                  <a:lnTo>
                    <a:pt x="625652" y="73558"/>
                  </a:lnTo>
                  <a:lnTo>
                    <a:pt x="630669" y="68884"/>
                  </a:lnTo>
                  <a:lnTo>
                    <a:pt x="633679" y="67843"/>
                  </a:lnTo>
                  <a:lnTo>
                    <a:pt x="660752" y="67843"/>
                  </a:lnTo>
                  <a:lnTo>
                    <a:pt x="660980" y="64592"/>
                  </a:lnTo>
                  <a:lnTo>
                    <a:pt x="649516" y="64592"/>
                  </a:lnTo>
                  <a:lnTo>
                    <a:pt x="647623" y="62395"/>
                  </a:lnTo>
                  <a:lnTo>
                    <a:pt x="645515" y="60680"/>
                  </a:lnTo>
                  <a:lnTo>
                    <a:pt x="640867" y="58280"/>
                  </a:lnTo>
                  <a:lnTo>
                    <a:pt x="638352" y="57594"/>
                  </a:lnTo>
                  <a:lnTo>
                    <a:pt x="629691" y="56984"/>
                  </a:lnTo>
                  <a:close/>
                </a:path>
                <a:path w="755015" h="112395">
                  <a:moveTo>
                    <a:pt x="660752" y="67843"/>
                  </a:moveTo>
                  <a:lnTo>
                    <a:pt x="633679" y="67843"/>
                  </a:lnTo>
                  <a:lnTo>
                    <a:pt x="640816" y="68351"/>
                  </a:lnTo>
                  <a:lnTo>
                    <a:pt x="643724" y="69786"/>
                  </a:lnTo>
                  <a:lnTo>
                    <a:pt x="648093" y="75018"/>
                  </a:lnTo>
                  <a:lnTo>
                    <a:pt x="649046" y="78308"/>
                  </a:lnTo>
                  <a:lnTo>
                    <a:pt x="648623" y="84505"/>
                  </a:lnTo>
                  <a:lnTo>
                    <a:pt x="648500" y="86309"/>
                  </a:lnTo>
                  <a:lnTo>
                    <a:pt x="647077" y="89484"/>
                  </a:lnTo>
                  <a:lnTo>
                    <a:pt x="642010" y="94157"/>
                  </a:lnTo>
                  <a:lnTo>
                    <a:pt x="638949" y="95186"/>
                  </a:lnTo>
                  <a:lnTo>
                    <a:pt x="658835" y="95186"/>
                  </a:lnTo>
                  <a:lnTo>
                    <a:pt x="660616" y="69786"/>
                  </a:lnTo>
                  <a:lnTo>
                    <a:pt x="660717" y="68351"/>
                  </a:lnTo>
                  <a:lnTo>
                    <a:pt x="660752" y="67843"/>
                  </a:lnTo>
                  <a:close/>
                </a:path>
                <a:path w="755015" h="112395">
                  <a:moveTo>
                    <a:pt x="649858" y="59575"/>
                  </a:moveTo>
                  <a:lnTo>
                    <a:pt x="649516" y="64592"/>
                  </a:lnTo>
                  <a:lnTo>
                    <a:pt x="660980" y="64592"/>
                  </a:lnTo>
                  <a:lnTo>
                    <a:pt x="661134" y="62395"/>
                  </a:lnTo>
                  <a:lnTo>
                    <a:pt x="661254" y="60680"/>
                  </a:lnTo>
                  <a:lnTo>
                    <a:pt x="661276" y="60375"/>
                  </a:lnTo>
                  <a:lnTo>
                    <a:pt x="649858" y="59575"/>
                  </a:lnTo>
                  <a:close/>
                </a:path>
                <a:path w="755015" h="112395">
                  <a:moveTo>
                    <a:pt x="673150" y="42379"/>
                  </a:moveTo>
                  <a:lnTo>
                    <a:pt x="667245" y="51371"/>
                  </a:lnTo>
                  <a:lnTo>
                    <a:pt x="667829" y="53200"/>
                  </a:lnTo>
                  <a:lnTo>
                    <a:pt x="670483" y="56324"/>
                  </a:lnTo>
                  <a:lnTo>
                    <a:pt x="672172" y="57175"/>
                  </a:lnTo>
                  <a:lnTo>
                    <a:pt x="676173" y="57467"/>
                  </a:lnTo>
                  <a:lnTo>
                    <a:pt x="677913" y="56857"/>
                  </a:lnTo>
                  <a:lnTo>
                    <a:pt x="680948" y="54190"/>
                  </a:lnTo>
                  <a:lnTo>
                    <a:pt x="681774" y="52514"/>
                  </a:lnTo>
                  <a:lnTo>
                    <a:pt x="682066" y="48412"/>
                  </a:lnTo>
                  <a:lnTo>
                    <a:pt x="681469" y="46609"/>
                  </a:lnTo>
                  <a:lnTo>
                    <a:pt x="678802" y="43510"/>
                  </a:lnTo>
                  <a:lnTo>
                    <a:pt x="677151" y="42659"/>
                  </a:lnTo>
                  <a:lnTo>
                    <a:pt x="676806" y="42659"/>
                  </a:lnTo>
                  <a:lnTo>
                    <a:pt x="673150" y="42379"/>
                  </a:lnTo>
                  <a:close/>
                </a:path>
                <a:path w="755015" h="112395">
                  <a:moveTo>
                    <a:pt x="668134" y="60845"/>
                  </a:moveTo>
                  <a:lnTo>
                    <a:pt x="664946" y="106324"/>
                  </a:lnTo>
                  <a:lnTo>
                    <a:pt x="676363" y="107124"/>
                  </a:lnTo>
                  <a:lnTo>
                    <a:pt x="679538" y="61645"/>
                  </a:lnTo>
                  <a:lnTo>
                    <a:pt x="668134" y="60845"/>
                  </a:lnTo>
                  <a:close/>
                </a:path>
                <a:path w="755015" h="112395">
                  <a:moveTo>
                    <a:pt x="725170" y="63665"/>
                  </a:moveTo>
                  <a:lnTo>
                    <a:pt x="706323" y="93738"/>
                  </a:lnTo>
                  <a:lnTo>
                    <a:pt x="708075" y="99212"/>
                  </a:lnTo>
                  <a:lnTo>
                    <a:pt x="716419" y="108839"/>
                  </a:lnTo>
                  <a:lnTo>
                    <a:pt x="722071" y="111493"/>
                  </a:lnTo>
                  <a:lnTo>
                    <a:pt x="733805" y="112318"/>
                  </a:lnTo>
                  <a:lnTo>
                    <a:pt x="737831" y="111772"/>
                  </a:lnTo>
                  <a:lnTo>
                    <a:pt x="744753" y="108978"/>
                  </a:lnTo>
                  <a:lnTo>
                    <a:pt x="747788" y="106667"/>
                  </a:lnTo>
                  <a:lnTo>
                    <a:pt x="750430" y="103441"/>
                  </a:lnTo>
                  <a:lnTo>
                    <a:pt x="748308" y="102260"/>
                  </a:lnTo>
                  <a:lnTo>
                    <a:pt x="734085" y="102260"/>
                  </a:lnTo>
                  <a:lnTo>
                    <a:pt x="726249" y="101701"/>
                  </a:lnTo>
                  <a:lnTo>
                    <a:pt x="717511" y="90474"/>
                  </a:lnTo>
                  <a:lnTo>
                    <a:pt x="754394" y="90474"/>
                  </a:lnTo>
                  <a:lnTo>
                    <a:pt x="754900" y="83350"/>
                  </a:lnTo>
                  <a:lnTo>
                    <a:pt x="744658" y="83350"/>
                  </a:lnTo>
                  <a:lnTo>
                    <a:pt x="718654" y="81521"/>
                  </a:lnTo>
                  <a:lnTo>
                    <a:pt x="720128" y="78790"/>
                  </a:lnTo>
                  <a:lnTo>
                    <a:pt x="721486" y="77127"/>
                  </a:lnTo>
                  <a:lnTo>
                    <a:pt x="721331" y="77127"/>
                  </a:lnTo>
                  <a:lnTo>
                    <a:pt x="725779" y="74307"/>
                  </a:lnTo>
                  <a:lnTo>
                    <a:pt x="728637" y="73609"/>
                  </a:lnTo>
                  <a:lnTo>
                    <a:pt x="750083" y="73609"/>
                  </a:lnTo>
                  <a:lnTo>
                    <a:pt x="744753" y="67335"/>
                  </a:lnTo>
                  <a:lnTo>
                    <a:pt x="739076" y="64643"/>
                  </a:lnTo>
                  <a:lnTo>
                    <a:pt x="725170" y="63665"/>
                  </a:lnTo>
                  <a:close/>
                </a:path>
                <a:path w="755015" h="112395">
                  <a:moveTo>
                    <a:pt x="684872" y="62014"/>
                  </a:moveTo>
                  <a:lnTo>
                    <a:pt x="683800" y="62014"/>
                  </a:lnTo>
                  <a:lnTo>
                    <a:pt x="680684" y="106667"/>
                  </a:lnTo>
                  <a:lnTo>
                    <a:pt x="680631" y="107429"/>
                  </a:lnTo>
                  <a:lnTo>
                    <a:pt x="691959" y="108216"/>
                  </a:lnTo>
                  <a:lnTo>
                    <a:pt x="693170" y="90855"/>
                  </a:lnTo>
                  <a:lnTo>
                    <a:pt x="693242" y="89827"/>
                  </a:lnTo>
                  <a:lnTo>
                    <a:pt x="693356" y="87604"/>
                  </a:lnTo>
                  <a:lnTo>
                    <a:pt x="693782" y="81521"/>
                  </a:lnTo>
                  <a:lnTo>
                    <a:pt x="698711" y="72047"/>
                  </a:lnTo>
                  <a:lnTo>
                    <a:pt x="704503" y="72047"/>
                  </a:lnTo>
                  <a:lnTo>
                    <a:pt x="706131" y="68364"/>
                  </a:lnTo>
                  <a:lnTo>
                    <a:pt x="693191" y="68364"/>
                  </a:lnTo>
                  <a:lnTo>
                    <a:pt x="693262" y="67335"/>
                  </a:lnTo>
                  <a:lnTo>
                    <a:pt x="693383" y="65570"/>
                  </a:lnTo>
                  <a:lnTo>
                    <a:pt x="693447" y="64643"/>
                  </a:lnTo>
                  <a:lnTo>
                    <a:pt x="693514" y="63665"/>
                  </a:lnTo>
                  <a:lnTo>
                    <a:pt x="693576" y="62763"/>
                  </a:lnTo>
                  <a:lnTo>
                    <a:pt x="695363" y="62763"/>
                  </a:lnTo>
                  <a:lnTo>
                    <a:pt x="684872" y="62014"/>
                  </a:lnTo>
                  <a:close/>
                </a:path>
                <a:path w="755015" h="112395">
                  <a:moveTo>
                    <a:pt x="741121" y="98259"/>
                  </a:moveTo>
                  <a:lnTo>
                    <a:pt x="737857" y="101015"/>
                  </a:lnTo>
                  <a:lnTo>
                    <a:pt x="734085" y="102260"/>
                  </a:lnTo>
                  <a:lnTo>
                    <a:pt x="748308" y="102260"/>
                  </a:lnTo>
                  <a:lnTo>
                    <a:pt x="741121" y="98259"/>
                  </a:lnTo>
                  <a:close/>
                </a:path>
                <a:path w="755015" h="112395">
                  <a:moveTo>
                    <a:pt x="754394" y="90474"/>
                  </a:moveTo>
                  <a:lnTo>
                    <a:pt x="717511" y="90474"/>
                  </a:lnTo>
                  <a:lnTo>
                    <a:pt x="754176" y="93027"/>
                  </a:lnTo>
                  <a:lnTo>
                    <a:pt x="754367" y="90855"/>
                  </a:lnTo>
                  <a:lnTo>
                    <a:pt x="754394" y="90474"/>
                  </a:lnTo>
                  <a:close/>
                </a:path>
                <a:path w="755015" h="112395">
                  <a:moveTo>
                    <a:pt x="750083" y="73609"/>
                  </a:moveTo>
                  <a:lnTo>
                    <a:pt x="728637" y="73609"/>
                  </a:lnTo>
                  <a:lnTo>
                    <a:pt x="735856" y="74104"/>
                  </a:lnTo>
                  <a:lnTo>
                    <a:pt x="734941" y="74104"/>
                  </a:lnTo>
                  <a:lnTo>
                    <a:pt x="737260" y="75006"/>
                  </a:lnTo>
                  <a:lnTo>
                    <a:pt x="741489" y="78498"/>
                  </a:lnTo>
                  <a:lnTo>
                    <a:pt x="742823" y="80657"/>
                  </a:lnTo>
                  <a:lnTo>
                    <a:pt x="743414" y="83350"/>
                  </a:lnTo>
                  <a:lnTo>
                    <a:pt x="754900" y="83350"/>
                  </a:lnTo>
                  <a:lnTo>
                    <a:pt x="753071" y="77127"/>
                  </a:lnTo>
                  <a:lnTo>
                    <a:pt x="750083" y="73609"/>
                  </a:lnTo>
                  <a:close/>
                </a:path>
                <a:path w="755015" h="112395">
                  <a:moveTo>
                    <a:pt x="704503" y="72047"/>
                  </a:moveTo>
                  <a:lnTo>
                    <a:pt x="701611" y="72047"/>
                  </a:lnTo>
                  <a:lnTo>
                    <a:pt x="702678" y="72466"/>
                  </a:lnTo>
                  <a:lnTo>
                    <a:pt x="703986" y="73215"/>
                  </a:lnTo>
                  <a:lnTo>
                    <a:pt x="704503" y="72047"/>
                  </a:lnTo>
                  <a:close/>
                </a:path>
                <a:path w="755015" h="112395">
                  <a:moveTo>
                    <a:pt x="701573" y="62014"/>
                  </a:moveTo>
                  <a:lnTo>
                    <a:pt x="693191" y="68364"/>
                  </a:lnTo>
                  <a:lnTo>
                    <a:pt x="706131" y="68364"/>
                  </a:lnTo>
                  <a:lnTo>
                    <a:pt x="708209" y="63665"/>
                  </a:lnTo>
                  <a:lnTo>
                    <a:pt x="706653" y="62763"/>
                  </a:lnTo>
                  <a:lnTo>
                    <a:pt x="705142" y="62255"/>
                  </a:lnTo>
                  <a:lnTo>
                    <a:pt x="701573" y="6201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539" y="5848725"/>
              <a:ext cx="64960" cy="6493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183526" y="6058362"/>
              <a:ext cx="176530" cy="46355"/>
            </a:xfrm>
            <a:custGeom>
              <a:avLst/>
              <a:gdLst/>
              <a:ahLst/>
              <a:cxnLst/>
              <a:rect l="l" t="t" r="r" b="b"/>
              <a:pathLst>
                <a:path w="176529" h="46354">
                  <a:moveTo>
                    <a:pt x="17157" y="0"/>
                  </a:moveTo>
                  <a:lnTo>
                    <a:pt x="14457" y="342"/>
                  </a:lnTo>
                  <a:lnTo>
                    <a:pt x="14649" y="342"/>
                  </a:lnTo>
                  <a:lnTo>
                    <a:pt x="10236" y="1904"/>
                  </a:lnTo>
                  <a:lnTo>
                    <a:pt x="8216" y="3060"/>
                  </a:lnTo>
                  <a:lnTo>
                    <a:pt x="4660" y="6121"/>
                  </a:lnTo>
                  <a:lnTo>
                    <a:pt x="3225" y="7962"/>
                  </a:lnTo>
                  <a:lnTo>
                    <a:pt x="1069" y="12103"/>
                  </a:lnTo>
                  <a:lnTo>
                    <a:pt x="990" y="12255"/>
                  </a:lnTo>
                  <a:lnTo>
                    <a:pt x="368" y="14592"/>
                  </a:lnTo>
                  <a:lnTo>
                    <a:pt x="181" y="17132"/>
                  </a:lnTo>
                  <a:lnTo>
                    <a:pt x="103" y="18186"/>
                  </a:lnTo>
                  <a:lnTo>
                    <a:pt x="14740" y="36423"/>
                  </a:lnTo>
                  <a:lnTo>
                    <a:pt x="15160" y="36423"/>
                  </a:lnTo>
                  <a:lnTo>
                    <a:pt x="19608" y="36728"/>
                  </a:lnTo>
                  <a:lnTo>
                    <a:pt x="34158" y="27533"/>
                  </a:lnTo>
                  <a:lnTo>
                    <a:pt x="19088" y="27533"/>
                  </a:lnTo>
                  <a:lnTo>
                    <a:pt x="15341" y="27254"/>
                  </a:lnTo>
                  <a:lnTo>
                    <a:pt x="15867" y="19596"/>
                  </a:lnTo>
                  <a:lnTo>
                    <a:pt x="15963" y="18186"/>
                  </a:lnTo>
                  <a:lnTo>
                    <a:pt x="14178" y="18186"/>
                  </a:lnTo>
                  <a:lnTo>
                    <a:pt x="14248" y="17132"/>
                  </a:lnTo>
                  <a:lnTo>
                    <a:pt x="14363" y="15405"/>
                  </a:lnTo>
                  <a:lnTo>
                    <a:pt x="14401" y="14820"/>
                  </a:lnTo>
                  <a:lnTo>
                    <a:pt x="16213" y="14820"/>
                  </a:lnTo>
                  <a:lnTo>
                    <a:pt x="16337" y="12992"/>
                  </a:lnTo>
                  <a:lnTo>
                    <a:pt x="16446" y="12103"/>
                  </a:lnTo>
                  <a:lnTo>
                    <a:pt x="18973" y="9359"/>
                  </a:lnTo>
                  <a:lnTo>
                    <a:pt x="34380" y="9359"/>
                  </a:lnTo>
                  <a:lnTo>
                    <a:pt x="33667" y="8140"/>
                  </a:lnTo>
                  <a:lnTo>
                    <a:pt x="30619" y="4635"/>
                  </a:lnTo>
                  <a:lnTo>
                    <a:pt x="28778" y="3200"/>
                  </a:lnTo>
                  <a:lnTo>
                    <a:pt x="24695" y="1104"/>
                  </a:lnTo>
                  <a:lnTo>
                    <a:pt x="24883" y="1104"/>
                  </a:lnTo>
                  <a:lnTo>
                    <a:pt x="22148" y="342"/>
                  </a:lnTo>
                  <a:lnTo>
                    <a:pt x="17157" y="0"/>
                  </a:lnTo>
                  <a:close/>
                </a:path>
                <a:path w="176529" h="46354">
                  <a:moveTo>
                    <a:pt x="19723" y="18453"/>
                  </a:moveTo>
                  <a:lnTo>
                    <a:pt x="19159" y="26517"/>
                  </a:lnTo>
                  <a:lnTo>
                    <a:pt x="19088" y="27533"/>
                  </a:lnTo>
                  <a:lnTo>
                    <a:pt x="34158" y="27533"/>
                  </a:lnTo>
                  <a:lnTo>
                    <a:pt x="35750" y="24460"/>
                  </a:lnTo>
                  <a:lnTo>
                    <a:pt x="36398" y="22136"/>
                  </a:lnTo>
                  <a:lnTo>
                    <a:pt x="36572" y="19596"/>
                  </a:lnTo>
                  <a:lnTo>
                    <a:pt x="36637" y="18643"/>
                  </a:lnTo>
                  <a:lnTo>
                    <a:pt x="22301" y="18643"/>
                  </a:lnTo>
                  <a:lnTo>
                    <a:pt x="19723" y="18453"/>
                  </a:lnTo>
                  <a:close/>
                </a:path>
                <a:path w="176529" h="46354">
                  <a:moveTo>
                    <a:pt x="34380" y="9359"/>
                  </a:moveTo>
                  <a:lnTo>
                    <a:pt x="20783" y="9359"/>
                  </a:lnTo>
                  <a:lnTo>
                    <a:pt x="23215" y="9524"/>
                  </a:lnTo>
                  <a:lnTo>
                    <a:pt x="23097" y="11252"/>
                  </a:lnTo>
                  <a:lnTo>
                    <a:pt x="22994" y="12750"/>
                  </a:lnTo>
                  <a:lnTo>
                    <a:pt x="20218" y="12750"/>
                  </a:lnTo>
                  <a:lnTo>
                    <a:pt x="20104" y="12992"/>
                  </a:lnTo>
                  <a:lnTo>
                    <a:pt x="19984" y="14592"/>
                  </a:lnTo>
                  <a:lnTo>
                    <a:pt x="19939" y="15201"/>
                  </a:lnTo>
                  <a:lnTo>
                    <a:pt x="22847" y="15405"/>
                  </a:lnTo>
                  <a:lnTo>
                    <a:pt x="22378" y="18186"/>
                  </a:lnTo>
                  <a:lnTo>
                    <a:pt x="22301" y="18643"/>
                  </a:lnTo>
                  <a:lnTo>
                    <a:pt x="36637" y="18643"/>
                  </a:lnTo>
                  <a:lnTo>
                    <a:pt x="34477" y="9524"/>
                  </a:lnTo>
                  <a:lnTo>
                    <a:pt x="34380" y="9359"/>
                  </a:lnTo>
                  <a:close/>
                </a:path>
                <a:path w="176529" h="46354">
                  <a:moveTo>
                    <a:pt x="16213" y="14820"/>
                  </a:moveTo>
                  <a:lnTo>
                    <a:pt x="14401" y="14820"/>
                  </a:lnTo>
                  <a:lnTo>
                    <a:pt x="16205" y="14947"/>
                  </a:lnTo>
                  <a:lnTo>
                    <a:pt x="16213" y="14820"/>
                  </a:lnTo>
                  <a:close/>
                </a:path>
                <a:path w="176529" h="46354">
                  <a:moveTo>
                    <a:pt x="63792" y="3314"/>
                  </a:moveTo>
                  <a:lnTo>
                    <a:pt x="61089" y="3670"/>
                  </a:lnTo>
                  <a:lnTo>
                    <a:pt x="61269" y="3670"/>
                  </a:lnTo>
                  <a:lnTo>
                    <a:pt x="56857" y="5219"/>
                  </a:lnTo>
                  <a:lnTo>
                    <a:pt x="46978" y="18059"/>
                  </a:lnTo>
                  <a:lnTo>
                    <a:pt x="46996" y="25501"/>
                  </a:lnTo>
                  <a:lnTo>
                    <a:pt x="48371" y="29438"/>
                  </a:lnTo>
                  <a:lnTo>
                    <a:pt x="48446" y="29654"/>
                  </a:lnTo>
                  <a:lnTo>
                    <a:pt x="61376" y="39789"/>
                  </a:lnTo>
                  <a:lnTo>
                    <a:pt x="61779" y="39789"/>
                  </a:lnTo>
                  <a:lnTo>
                    <a:pt x="66281" y="40106"/>
                  </a:lnTo>
                  <a:lnTo>
                    <a:pt x="81357" y="29883"/>
                  </a:lnTo>
                  <a:lnTo>
                    <a:pt x="81475" y="29654"/>
                  </a:lnTo>
                  <a:lnTo>
                    <a:pt x="60020" y="29654"/>
                  </a:lnTo>
                  <a:lnTo>
                    <a:pt x="59016" y="29438"/>
                  </a:lnTo>
                  <a:lnTo>
                    <a:pt x="57124" y="28701"/>
                  </a:lnTo>
                  <a:lnTo>
                    <a:pt x="56248" y="28219"/>
                  </a:lnTo>
                  <a:lnTo>
                    <a:pt x="55793" y="27889"/>
                  </a:lnTo>
                  <a:lnTo>
                    <a:pt x="57174" y="27889"/>
                  </a:lnTo>
                  <a:lnTo>
                    <a:pt x="54288" y="27482"/>
                  </a:lnTo>
                  <a:lnTo>
                    <a:pt x="59690" y="27482"/>
                  </a:lnTo>
                  <a:lnTo>
                    <a:pt x="61112" y="26530"/>
                  </a:lnTo>
                  <a:lnTo>
                    <a:pt x="60491" y="26530"/>
                  </a:lnTo>
                  <a:lnTo>
                    <a:pt x="59588" y="26111"/>
                  </a:lnTo>
                  <a:lnTo>
                    <a:pt x="58381" y="25057"/>
                  </a:lnTo>
                  <a:lnTo>
                    <a:pt x="57988" y="24409"/>
                  </a:lnTo>
                  <a:lnTo>
                    <a:pt x="57801" y="23710"/>
                  </a:lnTo>
                  <a:lnTo>
                    <a:pt x="59512" y="23710"/>
                  </a:lnTo>
                  <a:lnTo>
                    <a:pt x="58661" y="23469"/>
                  </a:lnTo>
                  <a:lnTo>
                    <a:pt x="57975" y="22986"/>
                  </a:lnTo>
                  <a:lnTo>
                    <a:pt x="56921" y="21564"/>
                  </a:lnTo>
                  <a:lnTo>
                    <a:pt x="56772" y="21069"/>
                  </a:lnTo>
                  <a:lnTo>
                    <a:pt x="56743" y="19862"/>
                  </a:lnTo>
                  <a:lnTo>
                    <a:pt x="57782" y="19862"/>
                  </a:lnTo>
                  <a:lnTo>
                    <a:pt x="57550" y="19583"/>
                  </a:lnTo>
                  <a:lnTo>
                    <a:pt x="56997" y="18402"/>
                  </a:lnTo>
                  <a:lnTo>
                    <a:pt x="56984" y="16535"/>
                  </a:lnTo>
                  <a:lnTo>
                    <a:pt x="57180" y="16014"/>
                  </a:lnTo>
                  <a:lnTo>
                    <a:pt x="57387" y="15659"/>
                  </a:lnTo>
                  <a:lnTo>
                    <a:pt x="82268" y="15659"/>
                  </a:lnTo>
                  <a:lnTo>
                    <a:pt x="81508" y="13487"/>
                  </a:lnTo>
                  <a:lnTo>
                    <a:pt x="80340" y="11455"/>
                  </a:lnTo>
                  <a:lnTo>
                    <a:pt x="77254" y="7950"/>
                  </a:lnTo>
                  <a:lnTo>
                    <a:pt x="75412" y="6515"/>
                  </a:lnTo>
                  <a:lnTo>
                    <a:pt x="71366" y="4419"/>
                  </a:lnTo>
                  <a:lnTo>
                    <a:pt x="71561" y="4419"/>
                  </a:lnTo>
                  <a:lnTo>
                    <a:pt x="68834" y="3670"/>
                  </a:lnTo>
                  <a:lnTo>
                    <a:pt x="66319" y="3479"/>
                  </a:lnTo>
                  <a:lnTo>
                    <a:pt x="63792" y="3314"/>
                  </a:lnTo>
                  <a:close/>
                </a:path>
                <a:path w="176529" h="46354">
                  <a:moveTo>
                    <a:pt x="82393" y="16014"/>
                  </a:moveTo>
                  <a:lnTo>
                    <a:pt x="74117" y="16014"/>
                  </a:lnTo>
                  <a:lnTo>
                    <a:pt x="73905" y="16535"/>
                  </a:lnTo>
                  <a:lnTo>
                    <a:pt x="73689" y="16967"/>
                  </a:lnTo>
                  <a:lnTo>
                    <a:pt x="72660" y="18059"/>
                  </a:lnTo>
                  <a:lnTo>
                    <a:pt x="74081" y="18059"/>
                  </a:lnTo>
                  <a:lnTo>
                    <a:pt x="73926" y="18237"/>
                  </a:lnTo>
                  <a:lnTo>
                    <a:pt x="73278" y="18834"/>
                  </a:lnTo>
                  <a:lnTo>
                    <a:pt x="72910" y="19100"/>
                  </a:lnTo>
                  <a:lnTo>
                    <a:pt x="72466" y="19329"/>
                  </a:lnTo>
                  <a:lnTo>
                    <a:pt x="72402" y="21069"/>
                  </a:lnTo>
                  <a:lnTo>
                    <a:pt x="64280" y="29654"/>
                  </a:lnTo>
                  <a:lnTo>
                    <a:pt x="81475" y="29654"/>
                  </a:lnTo>
                  <a:lnTo>
                    <a:pt x="83108" y="18059"/>
                  </a:lnTo>
                  <a:lnTo>
                    <a:pt x="82726" y="16967"/>
                  </a:lnTo>
                  <a:lnTo>
                    <a:pt x="70071" y="16967"/>
                  </a:lnTo>
                  <a:lnTo>
                    <a:pt x="74142" y="16535"/>
                  </a:lnTo>
                  <a:lnTo>
                    <a:pt x="82575" y="16535"/>
                  </a:lnTo>
                  <a:lnTo>
                    <a:pt x="82393" y="16014"/>
                  </a:lnTo>
                  <a:close/>
                </a:path>
                <a:path w="176529" h="46354">
                  <a:moveTo>
                    <a:pt x="55233" y="27482"/>
                  </a:moveTo>
                  <a:lnTo>
                    <a:pt x="54288" y="27482"/>
                  </a:lnTo>
                  <a:lnTo>
                    <a:pt x="57174" y="27889"/>
                  </a:lnTo>
                  <a:lnTo>
                    <a:pt x="55793" y="27889"/>
                  </a:lnTo>
                  <a:lnTo>
                    <a:pt x="55233" y="27482"/>
                  </a:lnTo>
                  <a:close/>
                </a:path>
                <a:path w="176529" h="46354">
                  <a:moveTo>
                    <a:pt x="59690" y="27482"/>
                  </a:moveTo>
                  <a:lnTo>
                    <a:pt x="55233" y="27482"/>
                  </a:lnTo>
                  <a:lnTo>
                    <a:pt x="55793" y="27889"/>
                  </a:lnTo>
                  <a:lnTo>
                    <a:pt x="58115" y="27889"/>
                  </a:lnTo>
                  <a:lnTo>
                    <a:pt x="59690" y="27482"/>
                  </a:lnTo>
                  <a:close/>
                </a:path>
                <a:path w="176529" h="46354">
                  <a:moveTo>
                    <a:pt x="57782" y="19862"/>
                  </a:moveTo>
                  <a:lnTo>
                    <a:pt x="56743" y="19862"/>
                  </a:lnTo>
                  <a:lnTo>
                    <a:pt x="57251" y="20142"/>
                  </a:lnTo>
                  <a:lnTo>
                    <a:pt x="58125" y="20446"/>
                  </a:lnTo>
                  <a:lnTo>
                    <a:pt x="58497" y="20446"/>
                  </a:lnTo>
                  <a:lnTo>
                    <a:pt x="57899" y="20002"/>
                  </a:lnTo>
                  <a:lnTo>
                    <a:pt x="57782" y="19862"/>
                  </a:lnTo>
                  <a:close/>
                </a:path>
                <a:path w="176529" h="46354">
                  <a:moveTo>
                    <a:pt x="67081" y="15659"/>
                  </a:moveTo>
                  <a:lnTo>
                    <a:pt x="57870" y="15659"/>
                  </a:lnTo>
                  <a:lnTo>
                    <a:pt x="58497" y="16535"/>
                  </a:lnTo>
                  <a:lnTo>
                    <a:pt x="58957" y="16967"/>
                  </a:lnTo>
                  <a:lnTo>
                    <a:pt x="58675" y="16967"/>
                  </a:lnTo>
                  <a:lnTo>
                    <a:pt x="62088" y="19100"/>
                  </a:lnTo>
                  <a:lnTo>
                    <a:pt x="63449" y="19583"/>
                  </a:lnTo>
                  <a:lnTo>
                    <a:pt x="65758" y="19862"/>
                  </a:lnTo>
                  <a:lnTo>
                    <a:pt x="65020" y="19862"/>
                  </a:lnTo>
                  <a:lnTo>
                    <a:pt x="65091" y="18059"/>
                  </a:lnTo>
                  <a:lnTo>
                    <a:pt x="65519" y="16967"/>
                  </a:lnTo>
                  <a:lnTo>
                    <a:pt x="67081" y="15659"/>
                  </a:lnTo>
                  <a:close/>
                </a:path>
                <a:path w="176529" h="46354">
                  <a:moveTo>
                    <a:pt x="82268" y="15659"/>
                  </a:moveTo>
                  <a:lnTo>
                    <a:pt x="70392" y="15659"/>
                  </a:lnTo>
                  <a:lnTo>
                    <a:pt x="71031" y="16014"/>
                  </a:lnTo>
                  <a:lnTo>
                    <a:pt x="71753" y="16967"/>
                  </a:lnTo>
                  <a:lnTo>
                    <a:pt x="73730" y="16967"/>
                  </a:lnTo>
                  <a:lnTo>
                    <a:pt x="73905" y="16535"/>
                  </a:lnTo>
                  <a:lnTo>
                    <a:pt x="73121" y="16535"/>
                  </a:lnTo>
                  <a:lnTo>
                    <a:pt x="74117" y="16014"/>
                  </a:lnTo>
                  <a:lnTo>
                    <a:pt x="82393" y="16014"/>
                  </a:lnTo>
                  <a:lnTo>
                    <a:pt x="82268" y="15659"/>
                  </a:lnTo>
                  <a:close/>
                </a:path>
                <a:path w="176529" h="46354">
                  <a:moveTo>
                    <a:pt x="82575" y="16535"/>
                  </a:moveTo>
                  <a:lnTo>
                    <a:pt x="74142" y="16535"/>
                  </a:lnTo>
                  <a:lnTo>
                    <a:pt x="70071" y="16967"/>
                  </a:lnTo>
                  <a:lnTo>
                    <a:pt x="82726" y="16967"/>
                  </a:lnTo>
                  <a:lnTo>
                    <a:pt x="82575" y="16535"/>
                  </a:lnTo>
                  <a:close/>
                </a:path>
                <a:path w="176529" h="46354">
                  <a:moveTo>
                    <a:pt x="110375" y="6451"/>
                  </a:moveTo>
                  <a:lnTo>
                    <a:pt x="107576" y="6819"/>
                  </a:lnTo>
                  <a:lnTo>
                    <a:pt x="107819" y="6819"/>
                  </a:lnTo>
                  <a:lnTo>
                    <a:pt x="103428" y="8356"/>
                  </a:lnTo>
                  <a:lnTo>
                    <a:pt x="101396" y="9524"/>
                  </a:lnTo>
                  <a:lnTo>
                    <a:pt x="97853" y="12623"/>
                  </a:lnTo>
                  <a:lnTo>
                    <a:pt x="96405" y="14465"/>
                  </a:lnTo>
                  <a:lnTo>
                    <a:pt x="94377" y="18427"/>
                  </a:lnTo>
                  <a:lnTo>
                    <a:pt x="94273" y="18630"/>
                  </a:lnTo>
                  <a:lnTo>
                    <a:pt x="93237" y="26377"/>
                  </a:lnTo>
                  <a:lnTo>
                    <a:pt x="93405" y="27660"/>
                  </a:lnTo>
                  <a:lnTo>
                    <a:pt x="107947" y="42989"/>
                  </a:lnTo>
                  <a:lnTo>
                    <a:pt x="108370" y="42989"/>
                  </a:lnTo>
                  <a:lnTo>
                    <a:pt x="112852" y="43294"/>
                  </a:lnTo>
                  <a:lnTo>
                    <a:pt x="127419" y="34188"/>
                  </a:lnTo>
                  <a:lnTo>
                    <a:pt x="120142" y="34188"/>
                  </a:lnTo>
                  <a:lnTo>
                    <a:pt x="116217" y="33921"/>
                  </a:lnTo>
                  <a:lnTo>
                    <a:pt x="116237" y="33642"/>
                  </a:lnTo>
                  <a:lnTo>
                    <a:pt x="112141" y="33642"/>
                  </a:lnTo>
                  <a:lnTo>
                    <a:pt x="108216" y="33362"/>
                  </a:lnTo>
                  <a:lnTo>
                    <a:pt x="108227" y="33210"/>
                  </a:lnTo>
                  <a:lnTo>
                    <a:pt x="106032" y="33210"/>
                  </a:lnTo>
                  <a:lnTo>
                    <a:pt x="102120" y="32931"/>
                  </a:lnTo>
                  <a:lnTo>
                    <a:pt x="102417" y="28701"/>
                  </a:lnTo>
                  <a:lnTo>
                    <a:pt x="102491" y="27660"/>
                  </a:lnTo>
                  <a:lnTo>
                    <a:pt x="102592" y="26212"/>
                  </a:lnTo>
                  <a:lnTo>
                    <a:pt x="102684" y="24904"/>
                  </a:lnTo>
                  <a:lnTo>
                    <a:pt x="102806" y="23164"/>
                  </a:lnTo>
                  <a:lnTo>
                    <a:pt x="102927" y="21450"/>
                  </a:lnTo>
                  <a:lnTo>
                    <a:pt x="102940" y="21259"/>
                  </a:lnTo>
                  <a:lnTo>
                    <a:pt x="129743" y="21259"/>
                  </a:lnTo>
                  <a:lnTo>
                    <a:pt x="129199" y="19710"/>
                  </a:lnTo>
                  <a:lnTo>
                    <a:pt x="104330" y="19710"/>
                  </a:lnTo>
                  <a:lnTo>
                    <a:pt x="103822" y="19481"/>
                  </a:lnTo>
                  <a:lnTo>
                    <a:pt x="103466" y="19049"/>
                  </a:lnTo>
                  <a:lnTo>
                    <a:pt x="103085" y="18630"/>
                  </a:lnTo>
                  <a:lnTo>
                    <a:pt x="103111" y="16751"/>
                  </a:lnTo>
                  <a:lnTo>
                    <a:pt x="103250" y="16471"/>
                  </a:lnTo>
                  <a:lnTo>
                    <a:pt x="104127" y="15773"/>
                  </a:lnTo>
                  <a:lnTo>
                    <a:pt x="127609" y="15773"/>
                  </a:lnTo>
                  <a:lnTo>
                    <a:pt x="126974" y="14668"/>
                  </a:lnTo>
                  <a:lnTo>
                    <a:pt x="123888" y="11112"/>
                  </a:lnTo>
                  <a:lnTo>
                    <a:pt x="122034" y="9664"/>
                  </a:lnTo>
                  <a:lnTo>
                    <a:pt x="117728" y="7442"/>
                  </a:lnTo>
                  <a:lnTo>
                    <a:pt x="115404" y="6819"/>
                  </a:lnTo>
                  <a:lnTo>
                    <a:pt x="110375" y="6451"/>
                  </a:lnTo>
                  <a:close/>
                </a:path>
                <a:path w="176529" h="46354">
                  <a:moveTo>
                    <a:pt x="129788" y="21615"/>
                  </a:moveTo>
                  <a:lnTo>
                    <a:pt x="109042" y="21615"/>
                  </a:lnTo>
                  <a:lnTo>
                    <a:pt x="113900" y="21945"/>
                  </a:lnTo>
                  <a:lnTo>
                    <a:pt x="117817" y="21945"/>
                  </a:lnTo>
                  <a:lnTo>
                    <a:pt x="118859" y="22440"/>
                  </a:lnTo>
                  <a:lnTo>
                    <a:pt x="120421" y="24269"/>
                  </a:lnTo>
                  <a:lnTo>
                    <a:pt x="120525" y="28701"/>
                  </a:lnTo>
                  <a:lnTo>
                    <a:pt x="120229" y="32931"/>
                  </a:lnTo>
                  <a:lnTo>
                    <a:pt x="120142" y="34188"/>
                  </a:lnTo>
                  <a:lnTo>
                    <a:pt x="127419" y="34188"/>
                  </a:lnTo>
                  <a:lnTo>
                    <a:pt x="129057" y="31026"/>
                  </a:lnTo>
                  <a:lnTo>
                    <a:pt x="129692" y="28701"/>
                  </a:lnTo>
                  <a:lnTo>
                    <a:pt x="129788" y="21615"/>
                  </a:lnTo>
                  <a:close/>
                </a:path>
                <a:path w="176529" h="46354">
                  <a:moveTo>
                    <a:pt x="115651" y="24904"/>
                  </a:moveTo>
                  <a:lnTo>
                    <a:pt x="113880" y="24904"/>
                  </a:lnTo>
                  <a:lnTo>
                    <a:pt x="113207" y="25463"/>
                  </a:lnTo>
                  <a:lnTo>
                    <a:pt x="112953" y="25780"/>
                  </a:lnTo>
                  <a:lnTo>
                    <a:pt x="112735" y="26212"/>
                  </a:lnTo>
                  <a:lnTo>
                    <a:pt x="112649" y="26377"/>
                  </a:lnTo>
                  <a:lnTo>
                    <a:pt x="112190" y="32931"/>
                  </a:lnTo>
                  <a:lnTo>
                    <a:pt x="112141" y="33642"/>
                  </a:lnTo>
                  <a:lnTo>
                    <a:pt x="116237" y="33642"/>
                  </a:lnTo>
                  <a:lnTo>
                    <a:pt x="116588" y="28701"/>
                  </a:lnTo>
                  <a:lnTo>
                    <a:pt x="116624" y="26212"/>
                  </a:lnTo>
                  <a:lnTo>
                    <a:pt x="116090" y="25158"/>
                  </a:lnTo>
                  <a:lnTo>
                    <a:pt x="115651" y="24904"/>
                  </a:lnTo>
                  <a:close/>
                </a:path>
                <a:path w="176529" h="46354">
                  <a:moveTo>
                    <a:pt x="129743" y="21259"/>
                  </a:moveTo>
                  <a:lnTo>
                    <a:pt x="104063" y="21259"/>
                  </a:lnTo>
                  <a:lnTo>
                    <a:pt x="106857" y="21450"/>
                  </a:lnTo>
                  <a:lnTo>
                    <a:pt x="106051" y="32931"/>
                  </a:lnTo>
                  <a:lnTo>
                    <a:pt x="106032" y="33210"/>
                  </a:lnTo>
                  <a:lnTo>
                    <a:pt x="108227" y="33210"/>
                  </a:lnTo>
                  <a:lnTo>
                    <a:pt x="108544" y="28701"/>
                  </a:lnTo>
                  <a:lnTo>
                    <a:pt x="108617" y="27660"/>
                  </a:lnTo>
                  <a:lnTo>
                    <a:pt x="108719" y="26212"/>
                  </a:lnTo>
                  <a:lnTo>
                    <a:pt x="108811" y="24904"/>
                  </a:lnTo>
                  <a:lnTo>
                    <a:pt x="108933" y="23164"/>
                  </a:lnTo>
                  <a:lnTo>
                    <a:pt x="109042" y="21615"/>
                  </a:lnTo>
                  <a:lnTo>
                    <a:pt x="129788" y="21615"/>
                  </a:lnTo>
                  <a:lnTo>
                    <a:pt x="129743" y="21259"/>
                  </a:lnTo>
                  <a:close/>
                </a:path>
                <a:path w="176529" h="46354">
                  <a:moveTo>
                    <a:pt x="114617" y="21945"/>
                  </a:moveTo>
                  <a:lnTo>
                    <a:pt x="112961" y="21945"/>
                  </a:lnTo>
                  <a:lnTo>
                    <a:pt x="112924" y="22440"/>
                  </a:lnTo>
                  <a:lnTo>
                    <a:pt x="112832" y="23660"/>
                  </a:lnTo>
                  <a:lnTo>
                    <a:pt x="113131" y="23164"/>
                  </a:lnTo>
                  <a:lnTo>
                    <a:pt x="113550" y="22771"/>
                  </a:lnTo>
                  <a:lnTo>
                    <a:pt x="114617" y="21945"/>
                  </a:lnTo>
                  <a:close/>
                </a:path>
                <a:path w="176529" h="46354">
                  <a:moveTo>
                    <a:pt x="127609" y="15773"/>
                  </a:moveTo>
                  <a:lnTo>
                    <a:pt x="106101" y="15773"/>
                  </a:lnTo>
                  <a:lnTo>
                    <a:pt x="106489" y="15938"/>
                  </a:lnTo>
                  <a:lnTo>
                    <a:pt x="107213" y="16751"/>
                  </a:lnTo>
                  <a:lnTo>
                    <a:pt x="107248" y="18630"/>
                  </a:lnTo>
                  <a:lnTo>
                    <a:pt x="107111" y="18897"/>
                  </a:lnTo>
                  <a:lnTo>
                    <a:pt x="106161" y="19710"/>
                  </a:lnTo>
                  <a:lnTo>
                    <a:pt x="129199" y="19710"/>
                  </a:lnTo>
                  <a:lnTo>
                    <a:pt x="128339" y="17259"/>
                  </a:lnTo>
                  <a:lnTo>
                    <a:pt x="128232" y="16954"/>
                  </a:lnTo>
                  <a:lnTo>
                    <a:pt x="128160" y="16751"/>
                  </a:lnTo>
                  <a:lnTo>
                    <a:pt x="127704" y="15938"/>
                  </a:lnTo>
                  <a:lnTo>
                    <a:pt x="127609" y="15773"/>
                  </a:lnTo>
                  <a:close/>
                </a:path>
                <a:path w="176529" h="46354">
                  <a:moveTo>
                    <a:pt x="154330" y="9677"/>
                  </a:moveTo>
                  <a:lnTo>
                    <a:pt x="149961" y="11112"/>
                  </a:lnTo>
                  <a:lnTo>
                    <a:pt x="142455" y="17551"/>
                  </a:lnTo>
                  <a:lnTo>
                    <a:pt x="140411" y="21602"/>
                  </a:lnTo>
                  <a:lnTo>
                    <a:pt x="140351" y="22428"/>
                  </a:lnTo>
                  <a:lnTo>
                    <a:pt x="140229" y="24104"/>
                  </a:lnTo>
                  <a:lnTo>
                    <a:pt x="140130" y="25476"/>
                  </a:lnTo>
                  <a:lnTo>
                    <a:pt x="140071" y="26288"/>
                  </a:lnTo>
                  <a:lnTo>
                    <a:pt x="139968" y="27736"/>
                  </a:lnTo>
                  <a:lnTo>
                    <a:pt x="139912" y="28536"/>
                  </a:lnTo>
                  <a:lnTo>
                    <a:pt x="139801" y="30111"/>
                  </a:lnTo>
                  <a:lnTo>
                    <a:pt x="139712" y="31381"/>
                  </a:lnTo>
                  <a:lnTo>
                    <a:pt x="141208" y="35725"/>
                  </a:lnTo>
                  <a:lnTo>
                    <a:pt x="147726" y="43129"/>
                  </a:lnTo>
                  <a:lnTo>
                    <a:pt x="151841" y="45161"/>
                  </a:lnTo>
                  <a:lnTo>
                    <a:pt x="161798" y="45859"/>
                  </a:lnTo>
                  <a:lnTo>
                    <a:pt x="166166" y="44424"/>
                  </a:lnTo>
                  <a:lnTo>
                    <a:pt x="173659" y="37960"/>
                  </a:lnTo>
                  <a:lnTo>
                    <a:pt x="174284" y="36715"/>
                  </a:lnTo>
                  <a:lnTo>
                    <a:pt x="160502" y="36715"/>
                  </a:lnTo>
                  <a:lnTo>
                    <a:pt x="153501" y="36245"/>
                  </a:lnTo>
                  <a:lnTo>
                    <a:pt x="154618" y="36245"/>
                  </a:lnTo>
                  <a:lnTo>
                    <a:pt x="149555" y="35725"/>
                  </a:lnTo>
                  <a:lnTo>
                    <a:pt x="147904" y="35166"/>
                  </a:lnTo>
                  <a:lnTo>
                    <a:pt x="146710" y="33477"/>
                  </a:lnTo>
                  <a:lnTo>
                    <a:pt x="146752" y="27736"/>
                  </a:lnTo>
                  <a:lnTo>
                    <a:pt x="146851" y="26288"/>
                  </a:lnTo>
                  <a:lnTo>
                    <a:pt x="146907" y="25476"/>
                  </a:lnTo>
                  <a:lnTo>
                    <a:pt x="147001" y="24104"/>
                  </a:lnTo>
                  <a:lnTo>
                    <a:pt x="147116" y="22428"/>
                  </a:lnTo>
                  <a:lnTo>
                    <a:pt x="148141" y="20002"/>
                  </a:lnTo>
                  <a:lnTo>
                    <a:pt x="148194" y="19875"/>
                  </a:lnTo>
                  <a:lnTo>
                    <a:pt x="174985" y="19875"/>
                  </a:lnTo>
                  <a:lnTo>
                    <a:pt x="168401" y="12395"/>
                  </a:lnTo>
                  <a:lnTo>
                    <a:pt x="164287" y="10363"/>
                  </a:lnTo>
                  <a:lnTo>
                    <a:pt x="154330" y="9677"/>
                  </a:lnTo>
                  <a:close/>
                </a:path>
                <a:path w="176529" h="46354">
                  <a:moveTo>
                    <a:pt x="174951" y="19875"/>
                  </a:moveTo>
                  <a:lnTo>
                    <a:pt x="160832" y="19875"/>
                  </a:lnTo>
                  <a:lnTo>
                    <a:pt x="162191" y="20002"/>
                  </a:lnTo>
                  <a:lnTo>
                    <a:pt x="167589" y="20624"/>
                  </a:lnTo>
                  <a:lnTo>
                    <a:pt x="169760" y="21285"/>
                  </a:lnTo>
                  <a:lnTo>
                    <a:pt x="170726" y="23139"/>
                  </a:lnTo>
                  <a:lnTo>
                    <a:pt x="170641" y="28536"/>
                  </a:lnTo>
                  <a:lnTo>
                    <a:pt x="170299" y="33477"/>
                  </a:lnTo>
                  <a:lnTo>
                    <a:pt x="170216" y="33908"/>
                  </a:lnTo>
                  <a:lnTo>
                    <a:pt x="169367" y="36245"/>
                  </a:lnTo>
                  <a:lnTo>
                    <a:pt x="167843" y="36715"/>
                  </a:lnTo>
                  <a:lnTo>
                    <a:pt x="174284" y="36715"/>
                  </a:lnTo>
                  <a:lnTo>
                    <a:pt x="176230" y="26288"/>
                  </a:lnTo>
                  <a:lnTo>
                    <a:pt x="176285" y="25476"/>
                  </a:lnTo>
                  <a:lnTo>
                    <a:pt x="176377" y="24104"/>
                  </a:lnTo>
                  <a:lnTo>
                    <a:pt x="174994" y="20002"/>
                  </a:lnTo>
                  <a:lnTo>
                    <a:pt x="174951" y="19875"/>
                  </a:lnTo>
                  <a:close/>
                </a:path>
                <a:path w="176529" h="46354">
                  <a:moveTo>
                    <a:pt x="156489" y="24383"/>
                  </a:moveTo>
                  <a:lnTo>
                    <a:pt x="156434" y="25476"/>
                  </a:lnTo>
                  <a:lnTo>
                    <a:pt x="156321" y="27736"/>
                  </a:lnTo>
                  <a:lnTo>
                    <a:pt x="156197" y="30111"/>
                  </a:lnTo>
                  <a:lnTo>
                    <a:pt x="156090" y="31127"/>
                  </a:lnTo>
                  <a:lnTo>
                    <a:pt x="157784" y="30314"/>
                  </a:lnTo>
                  <a:lnTo>
                    <a:pt x="161899" y="28536"/>
                  </a:lnTo>
                  <a:lnTo>
                    <a:pt x="162687" y="28143"/>
                  </a:lnTo>
                  <a:lnTo>
                    <a:pt x="161963" y="27736"/>
                  </a:lnTo>
                  <a:lnTo>
                    <a:pt x="159588" y="26288"/>
                  </a:lnTo>
                  <a:lnTo>
                    <a:pt x="158315" y="25476"/>
                  </a:lnTo>
                  <a:lnTo>
                    <a:pt x="156489" y="243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37036" y="2936044"/>
            <a:ext cx="1083310" cy="180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-40">
                <a:solidFill>
                  <a:srgbClr val="231F20"/>
                </a:solidFill>
                <a:latin typeface="Tahoma"/>
                <a:cs typeface="Tahoma"/>
              </a:rPr>
              <a:t>ANALYSE</a:t>
            </a:r>
            <a:r>
              <a:rPr sz="1000" b="1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b="1" spc="-60">
                <a:solidFill>
                  <a:srgbClr val="231F20"/>
                </a:solidFill>
                <a:latin typeface="Tahoma"/>
                <a:cs typeface="Tahoma"/>
              </a:rPr>
              <a:t>L’OFFRE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621276" y="2161335"/>
            <a:ext cx="1016000" cy="2310765"/>
            <a:chOff x="1621276" y="2161335"/>
            <a:chExt cx="1016000" cy="2310765"/>
          </a:xfrm>
        </p:grpSpPr>
        <p:sp>
          <p:nvSpPr>
            <p:cNvPr id="46" name="object 46"/>
            <p:cNvSpPr/>
            <p:nvPr/>
          </p:nvSpPr>
          <p:spPr>
            <a:xfrm>
              <a:off x="2032656" y="2898372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4" h="14605">
                  <a:moveTo>
                    <a:pt x="19151" y="0"/>
                  </a:moveTo>
                  <a:lnTo>
                    <a:pt x="5537" y="0"/>
                  </a:lnTo>
                  <a:lnTo>
                    <a:pt x="0" y="5524"/>
                  </a:lnTo>
                  <a:lnTo>
                    <a:pt x="0" y="14016"/>
                  </a:lnTo>
                  <a:lnTo>
                    <a:pt x="24688" y="14016"/>
                  </a:lnTo>
                  <a:lnTo>
                    <a:pt x="24688" y="5524"/>
                  </a:lnTo>
                  <a:lnTo>
                    <a:pt x="19151" y="0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5553" y="2161335"/>
              <a:ext cx="721673" cy="7417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9694" y="4115118"/>
              <a:ext cx="333414" cy="28099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21269" y="4409630"/>
              <a:ext cx="410845" cy="62865"/>
            </a:xfrm>
            <a:custGeom>
              <a:avLst/>
              <a:gdLst/>
              <a:ahLst/>
              <a:cxnLst/>
              <a:rect l="l" t="t" r="r" b="b"/>
              <a:pathLst>
                <a:path w="410844" h="62864">
                  <a:moveTo>
                    <a:pt x="103289" y="45681"/>
                  </a:moveTo>
                  <a:lnTo>
                    <a:pt x="99822" y="42227"/>
                  </a:lnTo>
                  <a:lnTo>
                    <a:pt x="95605" y="42227"/>
                  </a:lnTo>
                  <a:lnTo>
                    <a:pt x="3454" y="42227"/>
                  </a:lnTo>
                  <a:lnTo>
                    <a:pt x="0" y="45681"/>
                  </a:lnTo>
                  <a:lnTo>
                    <a:pt x="0" y="58801"/>
                  </a:lnTo>
                  <a:lnTo>
                    <a:pt x="3454" y="62255"/>
                  </a:lnTo>
                  <a:lnTo>
                    <a:pt x="99822" y="62255"/>
                  </a:lnTo>
                  <a:lnTo>
                    <a:pt x="103289" y="58801"/>
                  </a:lnTo>
                  <a:lnTo>
                    <a:pt x="103289" y="45681"/>
                  </a:lnTo>
                  <a:close/>
                </a:path>
                <a:path w="410844" h="62864">
                  <a:moveTo>
                    <a:pt x="410248" y="45681"/>
                  </a:moveTo>
                  <a:lnTo>
                    <a:pt x="406781" y="42227"/>
                  </a:lnTo>
                  <a:lnTo>
                    <a:pt x="402564" y="42227"/>
                  </a:lnTo>
                  <a:lnTo>
                    <a:pt x="310400" y="42227"/>
                  </a:lnTo>
                  <a:lnTo>
                    <a:pt x="306959" y="45681"/>
                  </a:lnTo>
                  <a:lnTo>
                    <a:pt x="306959" y="58801"/>
                  </a:lnTo>
                  <a:lnTo>
                    <a:pt x="310400" y="62255"/>
                  </a:lnTo>
                  <a:lnTo>
                    <a:pt x="406781" y="62255"/>
                  </a:lnTo>
                  <a:lnTo>
                    <a:pt x="410248" y="58801"/>
                  </a:lnTo>
                  <a:lnTo>
                    <a:pt x="410248" y="45681"/>
                  </a:lnTo>
                  <a:close/>
                </a:path>
                <a:path w="410844" h="62864">
                  <a:moveTo>
                    <a:pt x="410248" y="3467"/>
                  </a:moveTo>
                  <a:lnTo>
                    <a:pt x="406781" y="0"/>
                  </a:lnTo>
                  <a:lnTo>
                    <a:pt x="402564" y="0"/>
                  </a:lnTo>
                  <a:lnTo>
                    <a:pt x="3454" y="0"/>
                  </a:lnTo>
                  <a:lnTo>
                    <a:pt x="0" y="3467"/>
                  </a:lnTo>
                  <a:lnTo>
                    <a:pt x="0" y="27940"/>
                  </a:lnTo>
                  <a:lnTo>
                    <a:pt x="3454" y="31394"/>
                  </a:lnTo>
                  <a:lnTo>
                    <a:pt x="406781" y="31394"/>
                  </a:lnTo>
                  <a:lnTo>
                    <a:pt x="410248" y="27940"/>
                  </a:lnTo>
                  <a:lnTo>
                    <a:pt x="410248" y="3467"/>
                  </a:lnTo>
                  <a:close/>
                </a:path>
              </a:pathLst>
            </a:custGeom>
            <a:solidFill>
              <a:srgbClr val="323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331432" y="3925861"/>
            <a:ext cx="10007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0">
                <a:solidFill>
                  <a:srgbClr val="231F20"/>
                </a:solidFill>
                <a:latin typeface="Tahoma"/>
                <a:cs typeface="Tahoma"/>
              </a:rPr>
              <a:t>Conditionnement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67624" y="3933735"/>
            <a:ext cx="5308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45">
                <a:solidFill>
                  <a:srgbClr val="231F20"/>
                </a:solidFill>
                <a:latin typeface="Tahoma"/>
                <a:cs typeface="Tahoma"/>
              </a:rPr>
              <a:t>Transport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71" y="4142277"/>
            <a:ext cx="415824" cy="272165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280985" y="3230839"/>
            <a:ext cx="461009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45">
                <a:solidFill>
                  <a:srgbClr val="231F20"/>
                </a:solidFill>
                <a:latin typeface="Tahoma"/>
                <a:cs typeface="Tahoma"/>
              </a:rPr>
              <a:t>Produits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195235" y="3422751"/>
            <a:ext cx="1316990" cy="376555"/>
            <a:chOff x="1195235" y="3422751"/>
            <a:chExt cx="1316990" cy="376555"/>
          </a:xfrm>
        </p:grpSpPr>
        <p:pic>
          <p:nvPicPr>
            <p:cNvPr id="55" name="object 5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35" y="3449358"/>
              <a:ext cx="148640" cy="1886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002" y="3424722"/>
              <a:ext cx="227551" cy="2206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1753" y="3427253"/>
              <a:ext cx="169341" cy="21026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9619" y="3422751"/>
              <a:ext cx="272577" cy="376491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121159" y="3240133"/>
            <a:ext cx="5092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0">
                <a:solidFill>
                  <a:srgbClr val="231F20"/>
                </a:solidFill>
                <a:latin typeface="Tahoma"/>
                <a:cs typeface="Tahoma"/>
              </a:rPr>
              <a:t>Quantité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34866" y="3237238"/>
            <a:ext cx="2476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5">
                <a:solidFill>
                  <a:srgbClr val="231F20"/>
                </a:solidFill>
                <a:latin typeface="Tahoma"/>
                <a:cs typeface="Tahoma"/>
              </a:rPr>
              <a:t>Lieu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04938" y="1503022"/>
            <a:ext cx="9561195" cy="5694045"/>
            <a:chOff x="804938" y="1503022"/>
            <a:chExt cx="9561195" cy="5694045"/>
          </a:xfrm>
        </p:grpSpPr>
        <p:pic>
          <p:nvPicPr>
            <p:cNvPr id="62" name="object 62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264" y="3438067"/>
              <a:ext cx="280797" cy="36469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282957" y="3382633"/>
              <a:ext cx="1362075" cy="1386840"/>
            </a:xfrm>
            <a:custGeom>
              <a:avLst/>
              <a:gdLst/>
              <a:ahLst/>
              <a:cxnLst/>
              <a:rect l="l" t="t" r="r" b="b"/>
              <a:pathLst>
                <a:path w="1362075" h="1386839">
                  <a:moveTo>
                    <a:pt x="0" y="1386776"/>
                  </a:moveTo>
                  <a:lnTo>
                    <a:pt x="48580" y="1384204"/>
                  </a:lnTo>
                  <a:lnTo>
                    <a:pt x="96714" y="1380011"/>
                  </a:lnTo>
                  <a:lnTo>
                    <a:pt x="144373" y="1374222"/>
                  </a:lnTo>
                  <a:lnTo>
                    <a:pt x="191531" y="1366866"/>
                  </a:lnTo>
                  <a:lnTo>
                    <a:pt x="238161" y="1357969"/>
                  </a:lnTo>
                  <a:lnTo>
                    <a:pt x="284235" y="1347558"/>
                  </a:lnTo>
                  <a:lnTo>
                    <a:pt x="329727" y="1335660"/>
                  </a:lnTo>
                  <a:lnTo>
                    <a:pt x="374610" y="1322302"/>
                  </a:lnTo>
                  <a:lnTo>
                    <a:pt x="418856" y="1307512"/>
                  </a:lnTo>
                  <a:lnTo>
                    <a:pt x="462439" y="1291316"/>
                  </a:lnTo>
                  <a:lnTo>
                    <a:pt x="505331" y="1273741"/>
                  </a:lnTo>
                  <a:lnTo>
                    <a:pt x="547506" y="1254815"/>
                  </a:lnTo>
                  <a:lnTo>
                    <a:pt x="588937" y="1234563"/>
                  </a:lnTo>
                  <a:lnTo>
                    <a:pt x="629596" y="1213015"/>
                  </a:lnTo>
                  <a:lnTo>
                    <a:pt x="669456" y="1190195"/>
                  </a:lnTo>
                  <a:lnTo>
                    <a:pt x="708491" y="1166132"/>
                  </a:lnTo>
                  <a:lnTo>
                    <a:pt x="746674" y="1140853"/>
                  </a:lnTo>
                  <a:lnTo>
                    <a:pt x="783977" y="1114384"/>
                  </a:lnTo>
                  <a:lnTo>
                    <a:pt x="820373" y="1086752"/>
                  </a:lnTo>
                  <a:lnTo>
                    <a:pt x="855836" y="1057985"/>
                  </a:lnTo>
                  <a:lnTo>
                    <a:pt x="890338" y="1028109"/>
                  </a:lnTo>
                  <a:lnTo>
                    <a:pt x="923853" y="997152"/>
                  </a:lnTo>
                  <a:lnTo>
                    <a:pt x="956352" y="965141"/>
                  </a:lnTo>
                  <a:lnTo>
                    <a:pt x="987811" y="932102"/>
                  </a:lnTo>
                  <a:lnTo>
                    <a:pt x="1018200" y="898062"/>
                  </a:lnTo>
                  <a:lnTo>
                    <a:pt x="1047494" y="863050"/>
                  </a:lnTo>
                  <a:lnTo>
                    <a:pt x="1075665" y="827091"/>
                  </a:lnTo>
                  <a:lnTo>
                    <a:pt x="1102686" y="790212"/>
                  </a:lnTo>
                  <a:lnTo>
                    <a:pt x="1128530" y="752442"/>
                  </a:lnTo>
                  <a:lnTo>
                    <a:pt x="1153171" y="713806"/>
                  </a:lnTo>
                  <a:lnTo>
                    <a:pt x="1176581" y="674331"/>
                  </a:lnTo>
                  <a:lnTo>
                    <a:pt x="1198733" y="634046"/>
                  </a:lnTo>
                  <a:lnTo>
                    <a:pt x="1219600" y="592976"/>
                  </a:lnTo>
                  <a:lnTo>
                    <a:pt x="1239155" y="551149"/>
                  </a:lnTo>
                  <a:lnTo>
                    <a:pt x="1257371" y="508592"/>
                  </a:lnTo>
                  <a:lnTo>
                    <a:pt x="1274222" y="465332"/>
                  </a:lnTo>
                  <a:lnTo>
                    <a:pt x="1289679" y="421395"/>
                  </a:lnTo>
                  <a:lnTo>
                    <a:pt x="1303717" y="376810"/>
                  </a:lnTo>
                  <a:lnTo>
                    <a:pt x="1316307" y="331602"/>
                  </a:lnTo>
                  <a:lnTo>
                    <a:pt x="1327424" y="285799"/>
                  </a:lnTo>
                  <a:lnTo>
                    <a:pt x="1337039" y="239428"/>
                  </a:lnTo>
                  <a:lnTo>
                    <a:pt x="1345127" y="192517"/>
                  </a:lnTo>
                  <a:lnTo>
                    <a:pt x="1351659" y="145091"/>
                  </a:lnTo>
                  <a:lnTo>
                    <a:pt x="1356609" y="97178"/>
                  </a:lnTo>
                  <a:lnTo>
                    <a:pt x="1359950" y="48805"/>
                  </a:lnTo>
                  <a:lnTo>
                    <a:pt x="1361655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7145" y="1943522"/>
              <a:ext cx="1386840" cy="1362075"/>
            </a:xfrm>
            <a:custGeom>
              <a:avLst/>
              <a:gdLst/>
              <a:ahLst/>
              <a:cxnLst/>
              <a:rect l="l" t="t" r="r" b="b"/>
              <a:pathLst>
                <a:path w="1386839" h="1362075">
                  <a:moveTo>
                    <a:pt x="1386776" y="1361655"/>
                  </a:moveTo>
                  <a:lnTo>
                    <a:pt x="1384204" y="1313075"/>
                  </a:lnTo>
                  <a:lnTo>
                    <a:pt x="1380011" y="1264941"/>
                  </a:lnTo>
                  <a:lnTo>
                    <a:pt x="1374222" y="1217282"/>
                  </a:lnTo>
                  <a:lnTo>
                    <a:pt x="1366866" y="1170124"/>
                  </a:lnTo>
                  <a:lnTo>
                    <a:pt x="1357969" y="1123494"/>
                  </a:lnTo>
                  <a:lnTo>
                    <a:pt x="1347558" y="1077420"/>
                  </a:lnTo>
                  <a:lnTo>
                    <a:pt x="1335660" y="1031928"/>
                  </a:lnTo>
                  <a:lnTo>
                    <a:pt x="1322302" y="987045"/>
                  </a:lnTo>
                  <a:lnTo>
                    <a:pt x="1307512" y="942799"/>
                  </a:lnTo>
                  <a:lnTo>
                    <a:pt x="1291316" y="899216"/>
                  </a:lnTo>
                  <a:lnTo>
                    <a:pt x="1273741" y="856324"/>
                  </a:lnTo>
                  <a:lnTo>
                    <a:pt x="1254815" y="814149"/>
                  </a:lnTo>
                  <a:lnTo>
                    <a:pt x="1234563" y="772718"/>
                  </a:lnTo>
                  <a:lnTo>
                    <a:pt x="1213015" y="732059"/>
                  </a:lnTo>
                  <a:lnTo>
                    <a:pt x="1190195" y="692199"/>
                  </a:lnTo>
                  <a:lnTo>
                    <a:pt x="1166132" y="653164"/>
                  </a:lnTo>
                  <a:lnTo>
                    <a:pt x="1140853" y="614981"/>
                  </a:lnTo>
                  <a:lnTo>
                    <a:pt x="1114384" y="577678"/>
                  </a:lnTo>
                  <a:lnTo>
                    <a:pt x="1086752" y="541282"/>
                  </a:lnTo>
                  <a:lnTo>
                    <a:pt x="1057985" y="505819"/>
                  </a:lnTo>
                  <a:lnTo>
                    <a:pt x="1028109" y="471317"/>
                  </a:lnTo>
                  <a:lnTo>
                    <a:pt x="997152" y="437802"/>
                  </a:lnTo>
                  <a:lnTo>
                    <a:pt x="965141" y="405303"/>
                  </a:lnTo>
                  <a:lnTo>
                    <a:pt x="932102" y="373844"/>
                  </a:lnTo>
                  <a:lnTo>
                    <a:pt x="898062" y="343455"/>
                  </a:lnTo>
                  <a:lnTo>
                    <a:pt x="863050" y="314161"/>
                  </a:lnTo>
                  <a:lnTo>
                    <a:pt x="827091" y="285990"/>
                  </a:lnTo>
                  <a:lnTo>
                    <a:pt x="790212" y="258969"/>
                  </a:lnTo>
                  <a:lnTo>
                    <a:pt x="752442" y="233125"/>
                  </a:lnTo>
                  <a:lnTo>
                    <a:pt x="713806" y="208484"/>
                  </a:lnTo>
                  <a:lnTo>
                    <a:pt x="674331" y="185074"/>
                  </a:lnTo>
                  <a:lnTo>
                    <a:pt x="634046" y="162922"/>
                  </a:lnTo>
                  <a:lnTo>
                    <a:pt x="592976" y="142055"/>
                  </a:lnTo>
                  <a:lnTo>
                    <a:pt x="551149" y="122500"/>
                  </a:lnTo>
                  <a:lnTo>
                    <a:pt x="508592" y="104283"/>
                  </a:lnTo>
                  <a:lnTo>
                    <a:pt x="465332" y="87433"/>
                  </a:lnTo>
                  <a:lnTo>
                    <a:pt x="421395" y="71976"/>
                  </a:lnTo>
                  <a:lnTo>
                    <a:pt x="376810" y="57938"/>
                  </a:lnTo>
                  <a:lnTo>
                    <a:pt x="331602" y="45348"/>
                  </a:lnTo>
                  <a:lnTo>
                    <a:pt x="285799" y="34231"/>
                  </a:lnTo>
                  <a:lnTo>
                    <a:pt x="239428" y="24616"/>
                  </a:lnTo>
                  <a:lnTo>
                    <a:pt x="192517" y="16528"/>
                  </a:lnTo>
                  <a:lnTo>
                    <a:pt x="145091" y="9996"/>
                  </a:lnTo>
                  <a:lnTo>
                    <a:pt x="97178" y="5046"/>
                  </a:lnTo>
                  <a:lnTo>
                    <a:pt x="48805" y="1705"/>
                  </a:lnTo>
                  <a:lnTo>
                    <a:pt x="0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8036" y="1944212"/>
              <a:ext cx="1362075" cy="1386840"/>
            </a:xfrm>
            <a:custGeom>
              <a:avLst/>
              <a:gdLst/>
              <a:ahLst/>
              <a:cxnLst/>
              <a:rect l="l" t="t" r="r" b="b"/>
              <a:pathLst>
                <a:path w="1362075" h="1386839">
                  <a:moveTo>
                    <a:pt x="1361655" y="0"/>
                  </a:moveTo>
                  <a:lnTo>
                    <a:pt x="1313075" y="2571"/>
                  </a:lnTo>
                  <a:lnTo>
                    <a:pt x="1264941" y="6765"/>
                  </a:lnTo>
                  <a:lnTo>
                    <a:pt x="1217282" y="12553"/>
                  </a:lnTo>
                  <a:lnTo>
                    <a:pt x="1170124" y="19910"/>
                  </a:lnTo>
                  <a:lnTo>
                    <a:pt x="1123494" y="28807"/>
                  </a:lnTo>
                  <a:lnTo>
                    <a:pt x="1077420" y="39218"/>
                  </a:lnTo>
                  <a:lnTo>
                    <a:pt x="1031928" y="51116"/>
                  </a:lnTo>
                  <a:lnTo>
                    <a:pt x="987045" y="64473"/>
                  </a:lnTo>
                  <a:lnTo>
                    <a:pt x="942799" y="79264"/>
                  </a:lnTo>
                  <a:lnTo>
                    <a:pt x="899216" y="95460"/>
                  </a:lnTo>
                  <a:lnTo>
                    <a:pt x="856324" y="113035"/>
                  </a:lnTo>
                  <a:lnTo>
                    <a:pt x="814149" y="131961"/>
                  </a:lnTo>
                  <a:lnTo>
                    <a:pt x="772718" y="152212"/>
                  </a:lnTo>
                  <a:lnTo>
                    <a:pt x="732059" y="173761"/>
                  </a:lnTo>
                  <a:lnTo>
                    <a:pt x="692199" y="196580"/>
                  </a:lnTo>
                  <a:lnTo>
                    <a:pt x="653164" y="220643"/>
                  </a:lnTo>
                  <a:lnTo>
                    <a:pt x="614981" y="245923"/>
                  </a:lnTo>
                  <a:lnTo>
                    <a:pt x="577678" y="272392"/>
                  </a:lnTo>
                  <a:lnTo>
                    <a:pt x="541282" y="300023"/>
                  </a:lnTo>
                  <a:lnTo>
                    <a:pt x="505819" y="328791"/>
                  </a:lnTo>
                  <a:lnTo>
                    <a:pt x="471317" y="358666"/>
                  </a:lnTo>
                  <a:lnTo>
                    <a:pt x="437802" y="389623"/>
                  </a:lnTo>
                  <a:lnTo>
                    <a:pt x="405303" y="421635"/>
                  </a:lnTo>
                  <a:lnTo>
                    <a:pt x="373844" y="454674"/>
                  </a:lnTo>
                  <a:lnTo>
                    <a:pt x="343455" y="488713"/>
                  </a:lnTo>
                  <a:lnTo>
                    <a:pt x="314161" y="523726"/>
                  </a:lnTo>
                  <a:lnTo>
                    <a:pt x="285990" y="559685"/>
                  </a:lnTo>
                  <a:lnTo>
                    <a:pt x="258969" y="596563"/>
                  </a:lnTo>
                  <a:lnTo>
                    <a:pt x="233125" y="634334"/>
                  </a:lnTo>
                  <a:lnTo>
                    <a:pt x="208484" y="672970"/>
                  </a:lnTo>
                  <a:lnTo>
                    <a:pt x="185074" y="712444"/>
                  </a:lnTo>
                  <a:lnTo>
                    <a:pt x="162922" y="752730"/>
                  </a:lnTo>
                  <a:lnTo>
                    <a:pt x="142055" y="793800"/>
                  </a:lnTo>
                  <a:lnTo>
                    <a:pt x="122500" y="835627"/>
                  </a:lnTo>
                  <a:lnTo>
                    <a:pt x="104283" y="878184"/>
                  </a:lnTo>
                  <a:lnTo>
                    <a:pt x="87433" y="921444"/>
                  </a:lnTo>
                  <a:lnTo>
                    <a:pt x="71976" y="965380"/>
                  </a:lnTo>
                  <a:lnTo>
                    <a:pt x="57938" y="1009966"/>
                  </a:lnTo>
                  <a:lnTo>
                    <a:pt x="45348" y="1055174"/>
                  </a:lnTo>
                  <a:lnTo>
                    <a:pt x="34231" y="1100976"/>
                  </a:lnTo>
                  <a:lnTo>
                    <a:pt x="24616" y="1147347"/>
                  </a:lnTo>
                  <a:lnTo>
                    <a:pt x="16528" y="1194259"/>
                  </a:lnTo>
                  <a:lnTo>
                    <a:pt x="9996" y="1241685"/>
                  </a:lnTo>
                  <a:lnTo>
                    <a:pt x="5046" y="1289598"/>
                  </a:lnTo>
                  <a:lnTo>
                    <a:pt x="1705" y="1337970"/>
                  </a:lnTo>
                  <a:lnTo>
                    <a:pt x="0" y="1386776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8725" y="3408443"/>
              <a:ext cx="1386840" cy="1362075"/>
            </a:xfrm>
            <a:custGeom>
              <a:avLst/>
              <a:gdLst/>
              <a:ahLst/>
              <a:cxnLst/>
              <a:rect l="l" t="t" r="r" b="b"/>
              <a:pathLst>
                <a:path w="1386839" h="1362075">
                  <a:moveTo>
                    <a:pt x="0" y="0"/>
                  </a:moveTo>
                  <a:lnTo>
                    <a:pt x="2571" y="48580"/>
                  </a:lnTo>
                  <a:lnTo>
                    <a:pt x="6765" y="96714"/>
                  </a:lnTo>
                  <a:lnTo>
                    <a:pt x="12553" y="144373"/>
                  </a:lnTo>
                  <a:lnTo>
                    <a:pt x="19910" y="191531"/>
                  </a:lnTo>
                  <a:lnTo>
                    <a:pt x="28807" y="238161"/>
                  </a:lnTo>
                  <a:lnTo>
                    <a:pt x="39218" y="284235"/>
                  </a:lnTo>
                  <a:lnTo>
                    <a:pt x="51116" y="329727"/>
                  </a:lnTo>
                  <a:lnTo>
                    <a:pt x="64473" y="374610"/>
                  </a:lnTo>
                  <a:lnTo>
                    <a:pt x="79264" y="418856"/>
                  </a:lnTo>
                  <a:lnTo>
                    <a:pt x="95460" y="462439"/>
                  </a:lnTo>
                  <a:lnTo>
                    <a:pt x="113035" y="505331"/>
                  </a:lnTo>
                  <a:lnTo>
                    <a:pt x="131961" y="547506"/>
                  </a:lnTo>
                  <a:lnTo>
                    <a:pt x="152212" y="588937"/>
                  </a:lnTo>
                  <a:lnTo>
                    <a:pt x="173761" y="629596"/>
                  </a:lnTo>
                  <a:lnTo>
                    <a:pt x="196580" y="669456"/>
                  </a:lnTo>
                  <a:lnTo>
                    <a:pt x="220643" y="708491"/>
                  </a:lnTo>
                  <a:lnTo>
                    <a:pt x="245923" y="746674"/>
                  </a:lnTo>
                  <a:lnTo>
                    <a:pt x="272392" y="783977"/>
                  </a:lnTo>
                  <a:lnTo>
                    <a:pt x="300023" y="820373"/>
                  </a:lnTo>
                  <a:lnTo>
                    <a:pt x="328791" y="855836"/>
                  </a:lnTo>
                  <a:lnTo>
                    <a:pt x="358666" y="890338"/>
                  </a:lnTo>
                  <a:lnTo>
                    <a:pt x="389623" y="923853"/>
                  </a:lnTo>
                  <a:lnTo>
                    <a:pt x="421635" y="956352"/>
                  </a:lnTo>
                  <a:lnTo>
                    <a:pt x="454674" y="987811"/>
                  </a:lnTo>
                  <a:lnTo>
                    <a:pt x="488713" y="1018200"/>
                  </a:lnTo>
                  <a:lnTo>
                    <a:pt x="523726" y="1047494"/>
                  </a:lnTo>
                  <a:lnTo>
                    <a:pt x="559685" y="1075665"/>
                  </a:lnTo>
                  <a:lnTo>
                    <a:pt x="596563" y="1102686"/>
                  </a:lnTo>
                  <a:lnTo>
                    <a:pt x="634334" y="1128530"/>
                  </a:lnTo>
                  <a:lnTo>
                    <a:pt x="672970" y="1153171"/>
                  </a:lnTo>
                  <a:lnTo>
                    <a:pt x="712444" y="1176581"/>
                  </a:lnTo>
                  <a:lnTo>
                    <a:pt x="752730" y="1198733"/>
                  </a:lnTo>
                  <a:lnTo>
                    <a:pt x="793800" y="1219600"/>
                  </a:lnTo>
                  <a:lnTo>
                    <a:pt x="835627" y="1239155"/>
                  </a:lnTo>
                  <a:lnTo>
                    <a:pt x="878184" y="1257371"/>
                  </a:lnTo>
                  <a:lnTo>
                    <a:pt x="921444" y="1274222"/>
                  </a:lnTo>
                  <a:lnTo>
                    <a:pt x="965380" y="1289679"/>
                  </a:lnTo>
                  <a:lnTo>
                    <a:pt x="1009966" y="1303717"/>
                  </a:lnTo>
                  <a:lnTo>
                    <a:pt x="1055174" y="1316307"/>
                  </a:lnTo>
                  <a:lnTo>
                    <a:pt x="1100976" y="1327424"/>
                  </a:lnTo>
                  <a:lnTo>
                    <a:pt x="1147347" y="1337039"/>
                  </a:lnTo>
                  <a:lnTo>
                    <a:pt x="1194259" y="1345127"/>
                  </a:lnTo>
                  <a:lnTo>
                    <a:pt x="1241685" y="1351659"/>
                  </a:lnTo>
                  <a:lnTo>
                    <a:pt x="1289598" y="1356609"/>
                  </a:lnTo>
                  <a:lnTo>
                    <a:pt x="1337970" y="1359950"/>
                  </a:lnTo>
                  <a:lnTo>
                    <a:pt x="1386776" y="1361655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04938" y="1930425"/>
              <a:ext cx="2853055" cy="2853055"/>
            </a:xfrm>
            <a:custGeom>
              <a:avLst/>
              <a:gdLst/>
              <a:ahLst/>
              <a:cxnLst/>
              <a:rect l="l" t="t" r="r" b="b"/>
              <a:pathLst>
                <a:path w="2853054" h="2853054">
                  <a:moveTo>
                    <a:pt x="25730" y="1426387"/>
                  </a:moveTo>
                  <a:lnTo>
                    <a:pt x="21958" y="1417294"/>
                  </a:lnTo>
                  <a:lnTo>
                    <a:pt x="12865" y="1413522"/>
                  </a:lnTo>
                  <a:lnTo>
                    <a:pt x="3759" y="1417294"/>
                  </a:lnTo>
                  <a:lnTo>
                    <a:pt x="0" y="1426387"/>
                  </a:lnTo>
                  <a:lnTo>
                    <a:pt x="3759" y="1435493"/>
                  </a:lnTo>
                  <a:lnTo>
                    <a:pt x="12865" y="1439252"/>
                  </a:lnTo>
                  <a:lnTo>
                    <a:pt x="21958" y="1435493"/>
                  </a:lnTo>
                  <a:lnTo>
                    <a:pt x="25730" y="1426387"/>
                  </a:lnTo>
                  <a:close/>
                </a:path>
                <a:path w="2853054" h="2853054">
                  <a:moveTo>
                    <a:pt x="1439252" y="2839910"/>
                  </a:moveTo>
                  <a:lnTo>
                    <a:pt x="1435481" y="2830817"/>
                  </a:lnTo>
                  <a:lnTo>
                    <a:pt x="1426387" y="2827045"/>
                  </a:lnTo>
                  <a:lnTo>
                    <a:pt x="1417281" y="2830817"/>
                  </a:lnTo>
                  <a:lnTo>
                    <a:pt x="1413522" y="2839910"/>
                  </a:lnTo>
                  <a:lnTo>
                    <a:pt x="1417281" y="2849016"/>
                  </a:lnTo>
                  <a:lnTo>
                    <a:pt x="1426387" y="2852775"/>
                  </a:lnTo>
                  <a:lnTo>
                    <a:pt x="1435481" y="2849016"/>
                  </a:lnTo>
                  <a:lnTo>
                    <a:pt x="1439252" y="2839910"/>
                  </a:lnTo>
                  <a:close/>
                </a:path>
                <a:path w="2853054" h="2853054">
                  <a:moveTo>
                    <a:pt x="1439252" y="12865"/>
                  </a:moveTo>
                  <a:lnTo>
                    <a:pt x="1435481" y="3771"/>
                  </a:lnTo>
                  <a:lnTo>
                    <a:pt x="1426387" y="0"/>
                  </a:lnTo>
                  <a:lnTo>
                    <a:pt x="1417281" y="3771"/>
                  </a:lnTo>
                  <a:lnTo>
                    <a:pt x="1413522" y="12865"/>
                  </a:lnTo>
                  <a:lnTo>
                    <a:pt x="1417281" y="21971"/>
                  </a:lnTo>
                  <a:lnTo>
                    <a:pt x="1426387" y="25730"/>
                  </a:lnTo>
                  <a:lnTo>
                    <a:pt x="1435481" y="21971"/>
                  </a:lnTo>
                  <a:lnTo>
                    <a:pt x="1439252" y="12865"/>
                  </a:lnTo>
                  <a:close/>
                </a:path>
                <a:path w="2853054" h="2853054">
                  <a:moveTo>
                    <a:pt x="2852775" y="1426387"/>
                  </a:moveTo>
                  <a:lnTo>
                    <a:pt x="2849003" y="1417294"/>
                  </a:lnTo>
                  <a:lnTo>
                    <a:pt x="2839910" y="1413522"/>
                  </a:lnTo>
                  <a:lnTo>
                    <a:pt x="2830804" y="1417294"/>
                  </a:lnTo>
                  <a:lnTo>
                    <a:pt x="2827045" y="1426387"/>
                  </a:lnTo>
                  <a:lnTo>
                    <a:pt x="2830804" y="1435493"/>
                  </a:lnTo>
                  <a:lnTo>
                    <a:pt x="2839910" y="1439252"/>
                  </a:lnTo>
                  <a:lnTo>
                    <a:pt x="2849003" y="1435493"/>
                  </a:lnTo>
                  <a:lnTo>
                    <a:pt x="2852775" y="1426387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8696" y="2825788"/>
              <a:ext cx="280809" cy="36470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9839" y="3660048"/>
              <a:ext cx="211440" cy="29811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0602" y="3660048"/>
              <a:ext cx="466768" cy="31167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323525" y="2240058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4" h="14605">
                  <a:moveTo>
                    <a:pt x="19151" y="0"/>
                  </a:moveTo>
                  <a:lnTo>
                    <a:pt x="5537" y="0"/>
                  </a:lnTo>
                  <a:lnTo>
                    <a:pt x="0" y="5524"/>
                  </a:lnTo>
                  <a:lnTo>
                    <a:pt x="0" y="14013"/>
                  </a:lnTo>
                  <a:lnTo>
                    <a:pt x="24688" y="14013"/>
                  </a:lnTo>
                  <a:lnTo>
                    <a:pt x="24688" y="5524"/>
                  </a:lnTo>
                  <a:lnTo>
                    <a:pt x="19151" y="0"/>
                  </a:lnTo>
                  <a:close/>
                </a:path>
              </a:pathLst>
            </a:custGeom>
            <a:solidFill>
              <a:srgbClr val="DD5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424" y="1503022"/>
              <a:ext cx="721673" cy="7417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991383" y="3376707"/>
              <a:ext cx="1362075" cy="1386840"/>
            </a:xfrm>
            <a:custGeom>
              <a:avLst/>
              <a:gdLst/>
              <a:ahLst/>
              <a:cxnLst/>
              <a:rect l="l" t="t" r="r" b="b"/>
              <a:pathLst>
                <a:path w="1362075" h="1386839">
                  <a:moveTo>
                    <a:pt x="0" y="1386776"/>
                  </a:moveTo>
                  <a:lnTo>
                    <a:pt x="48580" y="1384204"/>
                  </a:lnTo>
                  <a:lnTo>
                    <a:pt x="96714" y="1380011"/>
                  </a:lnTo>
                  <a:lnTo>
                    <a:pt x="144373" y="1374222"/>
                  </a:lnTo>
                  <a:lnTo>
                    <a:pt x="191531" y="1366866"/>
                  </a:lnTo>
                  <a:lnTo>
                    <a:pt x="238161" y="1357969"/>
                  </a:lnTo>
                  <a:lnTo>
                    <a:pt x="284235" y="1347558"/>
                  </a:lnTo>
                  <a:lnTo>
                    <a:pt x="329727" y="1335660"/>
                  </a:lnTo>
                  <a:lnTo>
                    <a:pt x="374610" y="1322302"/>
                  </a:lnTo>
                  <a:lnTo>
                    <a:pt x="418856" y="1307512"/>
                  </a:lnTo>
                  <a:lnTo>
                    <a:pt x="462439" y="1291316"/>
                  </a:lnTo>
                  <a:lnTo>
                    <a:pt x="505331" y="1273741"/>
                  </a:lnTo>
                  <a:lnTo>
                    <a:pt x="547506" y="1254815"/>
                  </a:lnTo>
                  <a:lnTo>
                    <a:pt x="588937" y="1234563"/>
                  </a:lnTo>
                  <a:lnTo>
                    <a:pt x="629596" y="1213015"/>
                  </a:lnTo>
                  <a:lnTo>
                    <a:pt x="669456" y="1190195"/>
                  </a:lnTo>
                  <a:lnTo>
                    <a:pt x="708491" y="1166132"/>
                  </a:lnTo>
                  <a:lnTo>
                    <a:pt x="746674" y="1140853"/>
                  </a:lnTo>
                  <a:lnTo>
                    <a:pt x="783977" y="1114384"/>
                  </a:lnTo>
                  <a:lnTo>
                    <a:pt x="820373" y="1086752"/>
                  </a:lnTo>
                  <a:lnTo>
                    <a:pt x="855836" y="1057985"/>
                  </a:lnTo>
                  <a:lnTo>
                    <a:pt x="890338" y="1028109"/>
                  </a:lnTo>
                  <a:lnTo>
                    <a:pt x="923853" y="997152"/>
                  </a:lnTo>
                  <a:lnTo>
                    <a:pt x="956352" y="965141"/>
                  </a:lnTo>
                  <a:lnTo>
                    <a:pt x="987811" y="932102"/>
                  </a:lnTo>
                  <a:lnTo>
                    <a:pt x="1018200" y="898062"/>
                  </a:lnTo>
                  <a:lnTo>
                    <a:pt x="1047494" y="863050"/>
                  </a:lnTo>
                  <a:lnTo>
                    <a:pt x="1075665" y="827091"/>
                  </a:lnTo>
                  <a:lnTo>
                    <a:pt x="1102686" y="790212"/>
                  </a:lnTo>
                  <a:lnTo>
                    <a:pt x="1128530" y="752442"/>
                  </a:lnTo>
                  <a:lnTo>
                    <a:pt x="1153171" y="713806"/>
                  </a:lnTo>
                  <a:lnTo>
                    <a:pt x="1176581" y="674331"/>
                  </a:lnTo>
                  <a:lnTo>
                    <a:pt x="1198733" y="634046"/>
                  </a:lnTo>
                  <a:lnTo>
                    <a:pt x="1219600" y="592976"/>
                  </a:lnTo>
                  <a:lnTo>
                    <a:pt x="1239155" y="551149"/>
                  </a:lnTo>
                  <a:lnTo>
                    <a:pt x="1257371" y="508592"/>
                  </a:lnTo>
                  <a:lnTo>
                    <a:pt x="1274222" y="465332"/>
                  </a:lnTo>
                  <a:lnTo>
                    <a:pt x="1289679" y="421395"/>
                  </a:lnTo>
                  <a:lnTo>
                    <a:pt x="1303717" y="376810"/>
                  </a:lnTo>
                  <a:lnTo>
                    <a:pt x="1316307" y="331602"/>
                  </a:lnTo>
                  <a:lnTo>
                    <a:pt x="1327424" y="285799"/>
                  </a:lnTo>
                  <a:lnTo>
                    <a:pt x="1337039" y="239428"/>
                  </a:lnTo>
                  <a:lnTo>
                    <a:pt x="1345127" y="192517"/>
                  </a:lnTo>
                  <a:lnTo>
                    <a:pt x="1351659" y="145091"/>
                  </a:lnTo>
                  <a:lnTo>
                    <a:pt x="1356609" y="97178"/>
                  </a:lnTo>
                  <a:lnTo>
                    <a:pt x="1359950" y="48805"/>
                  </a:lnTo>
                  <a:lnTo>
                    <a:pt x="1361655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965572" y="1937597"/>
              <a:ext cx="1386840" cy="1362075"/>
            </a:xfrm>
            <a:custGeom>
              <a:avLst/>
              <a:gdLst/>
              <a:ahLst/>
              <a:cxnLst/>
              <a:rect l="l" t="t" r="r" b="b"/>
              <a:pathLst>
                <a:path w="1386840" h="1362075">
                  <a:moveTo>
                    <a:pt x="1386776" y="1361655"/>
                  </a:moveTo>
                  <a:lnTo>
                    <a:pt x="1384204" y="1313075"/>
                  </a:lnTo>
                  <a:lnTo>
                    <a:pt x="1380011" y="1264941"/>
                  </a:lnTo>
                  <a:lnTo>
                    <a:pt x="1374222" y="1217282"/>
                  </a:lnTo>
                  <a:lnTo>
                    <a:pt x="1366866" y="1170124"/>
                  </a:lnTo>
                  <a:lnTo>
                    <a:pt x="1357969" y="1123494"/>
                  </a:lnTo>
                  <a:lnTo>
                    <a:pt x="1347558" y="1077420"/>
                  </a:lnTo>
                  <a:lnTo>
                    <a:pt x="1335660" y="1031928"/>
                  </a:lnTo>
                  <a:lnTo>
                    <a:pt x="1322302" y="987045"/>
                  </a:lnTo>
                  <a:lnTo>
                    <a:pt x="1307512" y="942799"/>
                  </a:lnTo>
                  <a:lnTo>
                    <a:pt x="1291316" y="899216"/>
                  </a:lnTo>
                  <a:lnTo>
                    <a:pt x="1273741" y="856324"/>
                  </a:lnTo>
                  <a:lnTo>
                    <a:pt x="1254815" y="814149"/>
                  </a:lnTo>
                  <a:lnTo>
                    <a:pt x="1234563" y="772718"/>
                  </a:lnTo>
                  <a:lnTo>
                    <a:pt x="1213015" y="732059"/>
                  </a:lnTo>
                  <a:lnTo>
                    <a:pt x="1190195" y="692199"/>
                  </a:lnTo>
                  <a:lnTo>
                    <a:pt x="1166132" y="653164"/>
                  </a:lnTo>
                  <a:lnTo>
                    <a:pt x="1140853" y="614981"/>
                  </a:lnTo>
                  <a:lnTo>
                    <a:pt x="1114384" y="577678"/>
                  </a:lnTo>
                  <a:lnTo>
                    <a:pt x="1086752" y="541282"/>
                  </a:lnTo>
                  <a:lnTo>
                    <a:pt x="1057985" y="505819"/>
                  </a:lnTo>
                  <a:lnTo>
                    <a:pt x="1028109" y="471317"/>
                  </a:lnTo>
                  <a:lnTo>
                    <a:pt x="997152" y="437802"/>
                  </a:lnTo>
                  <a:lnTo>
                    <a:pt x="965141" y="405303"/>
                  </a:lnTo>
                  <a:lnTo>
                    <a:pt x="932102" y="373844"/>
                  </a:lnTo>
                  <a:lnTo>
                    <a:pt x="898062" y="343455"/>
                  </a:lnTo>
                  <a:lnTo>
                    <a:pt x="863050" y="314161"/>
                  </a:lnTo>
                  <a:lnTo>
                    <a:pt x="827091" y="285990"/>
                  </a:lnTo>
                  <a:lnTo>
                    <a:pt x="790212" y="258969"/>
                  </a:lnTo>
                  <a:lnTo>
                    <a:pt x="752442" y="233125"/>
                  </a:lnTo>
                  <a:lnTo>
                    <a:pt x="713806" y="208484"/>
                  </a:lnTo>
                  <a:lnTo>
                    <a:pt x="674331" y="185074"/>
                  </a:lnTo>
                  <a:lnTo>
                    <a:pt x="634046" y="162922"/>
                  </a:lnTo>
                  <a:lnTo>
                    <a:pt x="592976" y="142055"/>
                  </a:lnTo>
                  <a:lnTo>
                    <a:pt x="551149" y="122500"/>
                  </a:lnTo>
                  <a:lnTo>
                    <a:pt x="508592" y="104283"/>
                  </a:lnTo>
                  <a:lnTo>
                    <a:pt x="465332" y="87433"/>
                  </a:lnTo>
                  <a:lnTo>
                    <a:pt x="421395" y="71976"/>
                  </a:lnTo>
                  <a:lnTo>
                    <a:pt x="376810" y="57938"/>
                  </a:lnTo>
                  <a:lnTo>
                    <a:pt x="331602" y="45348"/>
                  </a:lnTo>
                  <a:lnTo>
                    <a:pt x="285799" y="34231"/>
                  </a:lnTo>
                  <a:lnTo>
                    <a:pt x="239428" y="24616"/>
                  </a:lnTo>
                  <a:lnTo>
                    <a:pt x="192517" y="16528"/>
                  </a:lnTo>
                  <a:lnTo>
                    <a:pt x="145091" y="9996"/>
                  </a:lnTo>
                  <a:lnTo>
                    <a:pt x="97178" y="5046"/>
                  </a:lnTo>
                  <a:lnTo>
                    <a:pt x="48805" y="1705"/>
                  </a:lnTo>
                  <a:lnTo>
                    <a:pt x="0" y="0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26461" y="1938287"/>
              <a:ext cx="1362075" cy="1386840"/>
            </a:xfrm>
            <a:custGeom>
              <a:avLst/>
              <a:gdLst/>
              <a:ahLst/>
              <a:cxnLst/>
              <a:rect l="l" t="t" r="r" b="b"/>
              <a:pathLst>
                <a:path w="1362075" h="1386839">
                  <a:moveTo>
                    <a:pt x="1361655" y="0"/>
                  </a:moveTo>
                  <a:lnTo>
                    <a:pt x="1313075" y="2571"/>
                  </a:lnTo>
                  <a:lnTo>
                    <a:pt x="1264941" y="6765"/>
                  </a:lnTo>
                  <a:lnTo>
                    <a:pt x="1217282" y="12553"/>
                  </a:lnTo>
                  <a:lnTo>
                    <a:pt x="1170124" y="19910"/>
                  </a:lnTo>
                  <a:lnTo>
                    <a:pt x="1123494" y="28807"/>
                  </a:lnTo>
                  <a:lnTo>
                    <a:pt x="1077420" y="39218"/>
                  </a:lnTo>
                  <a:lnTo>
                    <a:pt x="1031928" y="51116"/>
                  </a:lnTo>
                  <a:lnTo>
                    <a:pt x="987045" y="64473"/>
                  </a:lnTo>
                  <a:lnTo>
                    <a:pt x="942799" y="79264"/>
                  </a:lnTo>
                  <a:lnTo>
                    <a:pt x="899216" y="95460"/>
                  </a:lnTo>
                  <a:lnTo>
                    <a:pt x="856324" y="113035"/>
                  </a:lnTo>
                  <a:lnTo>
                    <a:pt x="814149" y="131961"/>
                  </a:lnTo>
                  <a:lnTo>
                    <a:pt x="772718" y="152212"/>
                  </a:lnTo>
                  <a:lnTo>
                    <a:pt x="732059" y="173761"/>
                  </a:lnTo>
                  <a:lnTo>
                    <a:pt x="692199" y="196580"/>
                  </a:lnTo>
                  <a:lnTo>
                    <a:pt x="653164" y="220643"/>
                  </a:lnTo>
                  <a:lnTo>
                    <a:pt x="614981" y="245923"/>
                  </a:lnTo>
                  <a:lnTo>
                    <a:pt x="577678" y="272392"/>
                  </a:lnTo>
                  <a:lnTo>
                    <a:pt x="541282" y="300023"/>
                  </a:lnTo>
                  <a:lnTo>
                    <a:pt x="505819" y="328791"/>
                  </a:lnTo>
                  <a:lnTo>
                    <a:pt x="471317" y="358666"/>
                  </a:lnTo>
                  <a:lnTo>
                    <a:pt x="437802" y="389623"/>
                  </a:lnTo>
                  <a:lnTo>
                    <a:pt x="405303" y="421635"/>
                  </a:lnTo>
                  <a:lnTo>
                    <a:pt x="373844" y="454674"/>
                  </a:lnTo>
                  <a:lnTo>
                    <a:pt x="343455" y="488713"/>
                  </a:lnTo>
                  <a:lnTo>
                    <a:pt x="314161" y="523726"/>
                  </a:lnTo>
                  <a:lnTo>
                    <a:pt x="285990" y="559685"/>
                  </a:lnTo>
                  <a:lnTo>
                    <a:pt x="258969" y="596563"/>
                  </a:lnTo>
                  <a:lnTo>
                    <a:pt x="233125" y="634334"/>
                  </a:lnTo>
                  <a:lnTo>
                    <a:pt x="208484" y="672970"/>
                  </a:lnTo>
                  <a:lnTo>
                    <a:pt x="185074" y="712444"/>
                  </a:lnTo>
                  <a:lnTo>
                    <a:pt x="162922" y="752730"/>
                  </a:lnTo>
                  <a:lnTo>
                    <a:pt x="142055" y="793800"/>
                  </a:lnTo>
                  <a:lnTo>
                    <a:pt x="122500" y="835627"/>
                  </a:lnTo>
                  <a:lnTo>
                    <a:pt x="104283" y="878184"/>
                  </a:lnTo>
                  <a:lnTo>
                    <a:pt x="87433" y="921444"/>
                  </a:lnTo>
                  <a:lnTo>
                    <a:pt x="71976" y="965380"/>
                  </a:lnTo>
                  <a:lnTo>
                    <a:pt x="57938" y="1009966"/>
                  </a:lnTo>
                  <a:lnTo>
                    <a:pt x="45348" y="1055174"/>
                  </a:lnTo>
                  <a:lnTo>
                    <a:pt x="34231" y="1100976"/>
                  </a:lnTo>
                  <a:lnTo>
                    <a:pt x="24616" y="1147347"/>
                  </a:lnTo>
                  <a:lnTo>
                    <a:pt x="16528" y="1194259"/>
                  </a:lnTo>
                  <a:lnTo>
                    <a:pt x="9996" y="1241685"/>
                  </a:lnTo>
                  <a:lnTo>
                    <a:pt x="5046" y="1289598"/>
                  </a:lnTo>
                  <a:lnTo>
                    <a:pt x="1705" y="1337970"/>
                  </a:lnTo>
                  <a:lnTo>
                    <a:pt x="0" y="1386776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27153" y="3402517"/>
              <a:ext cx="1386840" cy="1362075"/>
            </a:xfrm>
            <a:custGeom>
              <a:avLst/>
              <a:gdLst/>
              <a:ahLst/>
              <a:cxnLst/>
              <a:rect l="l" t="t" r="r" b="b"/>
              <a:pathLst>
                <a:path w="1386840" h="1362075">
                  <a:moveTo>
                    <a:pt x="0" y="0"/>
                  </a:moveTo>
                  <a:lnTo>
                    <a:pt x="2571" y="48580"/>
                  </a:lnTo>
                  <a:lnTo>
                    <a:pt x="6765" y="96714"/>
                  </a:lnTo>
                  <a:lnTo>
                    <a:pt x="12553" y="144373"/>
                  </a:lnTo>
                  <a:lnTo>
                    <a:pt x="19910" y="191531"/>
                  </a:lnTo>
                  <a:lnTo>
                    <a:pt x="28807" y="238161"/>
                  </a:lnTo>
                  <a:lnTo>
                    <a:pt x="39218" y="284235"/>
                  </a:lnTo>
                  <a:lnTo>
                    <a:pt x="51116" y="329727"/>
                  </a:lnTo>
                  <a:lnTo>
                    <a:pt x="64473" y="374610"/>
                  </a:lnTo>
                  <a:lnTo>
                    <a:pt x="79264" y="418856"/>
                  </a:lnTo>
                  <a:lnTo>
                    <a:pt x="95460" y="462439"/>
                  </a:lnTo>
                  <a:lnTo>
                    <a:pt x="113035" y="505331"/>
                  </a:lnTo>
                  <a:lnTo>
                    <a:pt x="131961" y="547506"/>
                  </a:lnTo>
                  <a:lnTo>
                    <a:pt x="152212" y="588937"/>
                  </a:lnTo>
                  <a:lnTo>
                    <a:pt x="173761" y="629596"/>
                  </a:lnTo>
                  <a:lnTo>
                    <a:pt x="196580" y="669456"/>
                  </a:lnTo>
                  <a:lnTo>
                    <a:pt x="220643" y="708491"/>
                  </a:lnTo>
                  <a:lnTo>
                    <a:pt x="245923" y="746674"/>
                  </a:lnTo>
                  <a:lnTo>
                    <a:pt x="272392" y="783977"/>
                  </a:lnTo>
                  <a:lnTo>
                    <a:pt x="300023" y="820373"/>
                  </a:lnTo>
                  <a:lnTo>
                    <a:pt x="328791" y="855836"/>
                  </a:lnTo>
                  <a:lnTo>
                    <a:pt x="358666" y="890338"/>
                  </a:lnTo>
                  <a:lnTo>
                    <a:pt x="389623" y="923853"/>
                  </a:lnTo>
                  <a:lnTo>
                    <a:pt x="421635" y="956352"/>
                  </a:lnTo>
                  <a:lnTo>
                    <a:pt x="454674" y="987811"/>
                  </a:lnTo>
                  <a:lnTo>
                    <a:pt x="488713" y="1018200"/>
                  </a:lnTo>
                  <a:lnTo>
                    <a:pt x="523726" y="1047494"/>
                  </a:lnTo>
                  <a:lnTo>
                    <a:pt x="559685" y="1075665"/>
                  </a:lnTo>
                  <a:lnTo>
                    <a:pt x="596563" y="1102686"/>
                  </a:lnTo>
                  <a:lnTo>
                    <a:pt x="634334" y="1128530"/>
                  </a:lnTo>
                  <a:lnTo>
                    <a:pt x="672970" y="1153171"/>
                  </a:lnTo>
                  <a:lnTo>
                    <a:pt x="712444" y="1176581"/>
                  </a:lnTo>
                  <a:lnTo>
                    <a:pt x="752730" y="1198733"/>
                  </a:lnTo>
                  <a:lnTo>
                    <a:pt x="793800" y="1219600"/>
                  </a:lnTo>
                  <a:lnTo>
                    <a:pt x="835627" y="1239155"/>
                  </a:lnTo>
                  <a:lnTo>
                    <a:pt x="878184" y="1257371"/>
                  </a:lnTo>
                  <a:lnTo>
                    <a:pt x="921444" y="1274222"/>
                  </a:lnTo>
                  <a:lnTo>
                    <a:pt x="965380" y="1289679"/>
                  </a:lnTo>
                  <a:lnTo>
                    <a:pt x="1009966" y="1303717"/>
                  </a:lnTo>
                  <a:lnTo>
                    <a:pt x="1055174" y="1316307"/>
                  </a:lnTo>
                  <a:lnTo>
                    <a:pt x="1100976" y="1327424"/>
                  </a:lnTo>
                  <a:lnTo>
                    <a:pt x="1147347" y="1337039"/>
                  </a:lnTo>
                  <a:lnTo>
                    <a:pt x="1194259" y="1345127"/>
                  </a:lnTo>
                  <a:lnTo>
                    <a:pt x="1241685" y="1351659"/>
                  </a:lnTo>
                  <a:lnTo>
                    <a:pt x="1289598" y="1356609"/>
                  </a:lnTo>
                  <a:lnTo>
                    <a:pt x="1337970" y="1359950"/>
                  </a:lnTo>
                  <a:lnTo>
                    <a:pt x="1386776" y="1361655"/>
                  </a:lnTo>
                </a:path>
              </a:pathLst>
            </a:custGeom>
            <a:ln w="25730">
              <a:solidFill>
                <a:srgbClr val="E6592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13358" y="1924506"/>
              <a:ext cx="2853055" cy="2853055"/>
            </a:xfrm>
            <a:custGeom>
              <a:avLst/>
              <a:gdLst/>
              <a:ahLst/>
              <a:cxnLst/>
              <a:rect l="l" t="t" r="r" b="b"/>
              <a:pathLst>
                <a:path w="2853054" h="2853054">
                  <a:moveTo>
                    <a:pt x="25730" y="1426387"/>
                  </a:moveTo>
                  <a:lnTo>
                    <a:pt x="21958" y="1417294"/>
                  </a:lnTo>
                  <a:lnTo>
                    <a:pt x="12865" y="1413522"/>
                  </a:lnTo>
                  <a:lnTo>
                    <a:pt x="3771" y="1417294"/>
                  </a:lnTo>
                  <a:lnTo>
                    <a:pt x="0" y="1426387"/>
                  </a:lnTo>
                  <a:lnTo>
                    <a:pt x="3771" y="1435481"/>
                  </a:lnTo>
                  <a:lnTo>
                    <a:pt x="12865" y="1439252"/>
                  </a:lnTo>
                  <a:lnTo>
                    <a:pt x="21958" y="1435481"/>
                  </a:lnTo>
                  <a:lnTo>
                    <a:pt x="25730" y="1426387"/>
                  </a:lnTo>
                  <a:close/>
                </a:path>
                <a:path w="2853054" h="2853054">
                  <a:moveTo>
                    <a:pt x="1439252" y="2839910"/>
                  </a:moveTo>
                  <a:lnTo>
                    <a:pt x="1435481" y="2830817"/>
                  </a:lnTo>
                  <a:lnTo>
                    <a:pt x="1426387" y="2827045"/>
                  </a:lnTo>
                  <a:lnTo>
                    <a:pt x="1417294" y="2830817"/>
                  </a:lnTo>
                  <a:lnTo>
                    <a:pt x="1413522" y="2839910"/>
                  </a:lnTo>
                  <a:lnTo>
                    <a:pt x="1417294" y="2849003"/>
                  </a:lnTo>
                  <a:lnTo>
                    <a:pt x="1426387" y="2852775"/>
                  </a:lnTo>
                  <a:lnTo>
                    <a:pt x="1435481" y="2849003"/>
                  </a:lnTo>
                  <a:lnTo>
                    <a:pt x="1439252" y="2839910"/>
                  </a:lnTo>
                  <a:close/>
                </a:path>
                <a:path w="2853054" h="2853054">
                  <a:moveTo>
                    <a:pt x="1439252" y="12865"/>
                  </a:moveTo>
                  <a:lnTo>
                    <a:pt x="1435481" y="3771"/>
                  </a:lnTo>
                  <a:lnTo>
                    <a:pt x="1426387" y="0"/>
                  </a:lnTo>
                  <a:lnTo>
                    <a:pt x="1417294" y="3771"/>
                  </a:lnTo>
                  <a:lnTo>
                    <a:pt x="1413522" y="12865"/>
                  </a:lnTo>
                  <a:lnTo>
                    <a:pt x="1417294" y="21958"/>
                  </a:lnTo>
                  <a:lnTo>
                    <a:pt x="1426387" y="25730"/>
                  </a:lnTo>
                  <a:lnTo>
                    <a:pt x="1435481" y="21958"/>
                  </a:lnTo>
                  <a:lnTo>
                    <a:pt x="1439252" y="12865"/>
                  </a:lnTo>
                  <a:close/>
                </a:path>
                <a:path w="2853054" h="2853054">
                  <a:moveTo>
                    <a:pt x="2852775" y="1426387"/>
                  </a:moveTo>
                  <a:lnTo>
                    <a:pt x="2849003" y="1417294"/>
                  </a:lnTo>
                  <a:lnTo>
                    <a:pt x="2839910" y="1413522"/>
                  </a:lnTo>
                  <a:lnTo>
                    <a:pt x="2830817" y="1417294"/>
                  </a:lnTo>
                  <a:lnTo>
                    <a:pt x="2827045" y="1426387"/>
                  </a:lnTo>
                  <a:lnTo>
                    <a:pt x="2830817" y="1435481"/>
                  </a:lnTo>
                  <a:lnTo>
                    <a:pt x="2839910" y="1439252"/>
                  </a:lnTo>
                  <a:lnTo>
                    <a:pt x="2849003" y="1435481"/>
                  </a:lnTo>
                  <a:lnTo>
                    <a:pt x="2852775" y="1426387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476" y="3838616"/>
              <a:ext cx="333415" cy="28099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566059" y="4133125"/>
              <a:ext cx="410845" cy="62865"/>
            </a:xfrm>
            <a:custGeom>
              <a:avLst/>
              <a:gdLst/>
              <a:ahLst/>
              <a:cxnLst/>
              <a:rect l="l" t="t" r="r" b="b"/>
              <a:pathLst>
                <a:path w="410845" h="62864">
                  <a:moveTo>
                    <a:pt x="103289" y="45681"/>
                  </a:moveTo>
                  <a:lnTo>
                    <a:pt x="99822" y="42227"/>
                  </a:lnTo>
                  <a:lnTo>
                    <a:pt x="95605" y="42227"/>
                  </a:lnTo>
                  <a:lnTo>
                    <a:pt x="3454" y="42227"/>
                  </a:lnTo>
                  <a:lnTo>
                    <a:pt x="0" y="45681"/>
                  </a:lnTo>
                  <a:lnTo>
                    <a:pt x="0" y="58801"/>
                  </a:lnTo>
                  <a:lnTo>
                    <a:pt x="3454" y="62255"/>
                  </a:lnTo>
                  <a:lnTo>
                    <a:pt x="99822" y="62255"/>
                  </a:lnTo>
                  <a:lnTo>
                    <a:pt x="103289" y="58801"/>
                  </a:lnTo>
                  <a:lnTo>
                    <a:pt x="103289" y="45681"/>
                  </a:lnTo>
                  <a:close/>
                </a:path>
                <a:path w="410845" h="62864">
                  <a:moveTo>
                    <a:pt x="410248" y="45681"/>
                  </a:moveTo>
                  <a:lnTo>
                    <a:pt x="406781" y="42227"/>
                  </a:lnTo>
                  <a:lnTo>
                    <a:pt x="402564" y="42227"/>
                  </a:lnTo>
                  <a:lnTo>
                    <a:pt x="310400" y="42227"/>
                  </a:lnTo>
                  <a:lnTo>
                    <a:pt x="306959" y="45681"/>
                  </a:lnTo>
                  <a:lnTo>
                    <a:pt x="306959" y="58801"/>
                  </a:lnTo>
                  <a:lnTo>
                    <a:pt x="310400" y="62255"/>
                  </a:lnTo>
                  <a:lnTo>
                    <a:pt x="406781" y="62255"/>
                  </a:lnTo>
                  <a:lnTo>
                    <a:pt x="410248" y="58801"/>
                  </a:lnTo>
                  <a:lnTo>
                    <a:pt x="410248" y="45681"/>
                  </a:lnTo>
                  <a:close/>
                </a:path>
                <a:path w="410845" h="62864">
                  <a:moveTo>
                    <a:pt x="410248" y="3454"/>
                  </a:moveTo>
                  <a:lnTo>
                    <a:pt x="406781" y="0"/>
                  </a:lnTo>
                  <a:lnTo>
                    <a:pt x="402564" y="0"/>
                  </a:lnTo>
                  <a:lnTo>
                    <a:pt x="3454" y="0"/>
                  </a:lnTo>
                  <a:lnTo>
                    <a:pt x="0" y="3454"/>
                  </a:lnTo>
                  <a:lnTo>
                    <a:pt x="0" y="27940"/>
                  </a:lnTo>
                  <a:lnTo>
                    <a:pt x="3454" y="31394"/>
                  </a:lnTo>
                  <a:lnTo>
                    <a:pt x="406781" y="31394"/>
                  </a:lnTo>
                  <a:lnTo>
                    <a:pt x="410248" y="27940"/>
                  </a:lnTo>
                  <a:lnTo>
                    <a:pt x="410248" y="3454"/>
                  </a:lnTo>
                  <a:close/>
                </a:path>
              </a:pathLst>
            </a:custGeom>
            <a:solidFill>
              <a:srgbClr val="323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849" y="5502402"/>
              <a:ext cx="2547162" cy="169409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159618" y="5593816"/>
              <a:ext cx="578485" cy="559435"/>
            </a:xfrm>
            <a:custGeom>
              <a:avLst/>
              <a:gdLst/>
              <a:ahLst/>
              <a:cxnLst/>
              <a:rect l="l" t="t" r="r" b="b"/>
              <a:pathLst>
                <a:path w="578485" h="559435">
                  <a:moveTo>
                    <a:pt x="295541" y="394601"/>
                  </a:moveTo>
                  <a:lnTo>
                    <a:pt x="289128" y="388505"/>
                  </a:lnTo>
                  <a:lnTo>
                    <a:pt x="273316" y="388505"/>
                  </a:lnTo>
                  <a:lnTo>
                    <a:pt x="266915" y="394601"/>
                  </a:lnTo>
                  <a:lnTo>
                    <a:pt x="266915" y="409638"/>
                  </a:lnTo>
                  <a:lnTo>
                    <a:pt x="273316" y="415734"/>
                  </a:lnTo>
                  <a:lnTo>
                    <a:pt x="289128" y="415734"/>
                  </a:lnTo>
                  <a:lnTo>
                    <a:pt x="295541" y="409638"/>
                  </a:lnTo>
                  <a:lnTo>
                    <a:pt x="295541" y="402120"/>
                  </a:lnTo>
                  <a:lnTo>
                    <a:pt x="295541" y="394601"/>
                  </a:lnTo>
                  <a:close/>
                </a:path>
                <a:path w="578485" h="559435">
                  <a:moveTo>
                    <a:pt x="494499" y="394601"/>
                  </a:moveTo>
                  <a:lnTo>
                    <a:pt x="488086" y="388505"/>
                  </a:lnTo>
                  <a:lnTo>
                    <a:pt x="472274" y="388505"/>
                  </a:lnTo>
                  <a:lnTo>
                    <a:pt x="465874" y="394601"/>
                  </a:lnTo>
                  <a:lnTo>
                    <a:pt x="465874" y="402120"/>
                  </a:lnTo>
                  <a:lnTo>
                    <a:pt x="465874" y="409638"/>
                  </a:lnTo>
                  <a:lnTo>
                    <a:pt x="472274" y="415734"/>
                  </a:lnTo>
                  <a:lnTo>
                    <a:pt x="488086" y="415734"/>
                  </a:lnTo>
                  <a:lnTo>
                    <a:pt x="494499" y="409638"/>
                  </a:lnTo>
                  <a:lnTo>
                    <a:pt x="494499" y="394601"/>
                  </a:lnTo>
                  <a:close/>
                </a:path>
                <a:path w="578485" h="559435">
                  <a:moveTo>
                    <a:pt x="518045" y="160756"/>
                  </a:moveTo>
                  <a:lnTo>
                    <a:pt x="502843" y="160756"/>
                  </a:lnTo>
                  <a:lnTo>
                    <a:pt x="487832" y="199047"/>
                  </a:lnTo>
                  <a:lnTo>
                    <a:pt x="460590" y="229717"/>
                  </a:lnTo>
                  <a:lnTo>
                    <a:pt x="423951" y="250088"/>
                  </a:lnTo>
                  <a:lnTo>
                    <a:pt x="380707" y="257479"/>
                  </a:lnTo>
                  <a:lnTo>
                    <a:pt x="337464" y="250088"/>
                  </a:lnTo>
                  <a:lnTo>
                    <a:pt x="300812" y="229717"/>
                  </a:lnTo>
                  <a:lnTo>
                    <a:pt x="273570" y="199047"/>
                  </a:lnTo>
                  <a:lnTo>
                    <a:pt x="258559" y="160756"/>
                  </a:lnTo>
                  <a:lnTo>
                    <a:pt x="243357" y="160756"/>
                  </a:lnTo>
                  <a:lnTo>
                    <a:pt x="259651" y="204609"/>
                  </a:lnTo>
                  <a:lnTo>
                    <a:pt x="290169" y="239814"/>
                  </a:lnTo>
                  <a:lnTo>
                    <a:pt x="331622" y="263232"/>
                  </a:lnTo>
                  <a:lnTo>
                    <a:pt x="380707" y="271741"/>
                  </a:lnTo>
                  <a:lnTo>
                    <a:pt x="429806" y="263232"/>
                  </a:lnTo>
                  <a:lnTo>
                    <a:pt x="471246" y="239814"/>
                  </a:lnTo>
                  <a:lnTo>
                    <a:pt x="501751" y="204609"/>
                  </a:lnTo>
                  <a:lnTo>
                    <a:pt x="518045" y="160756"/>
                  </a:lnTo>
                  <a:close/>
                </a:path>
                <a:path w="578485" h="559435">
                  <a:moveTo>
                    <a:pt x="576084" y="135432"/>
                  </a:moveTo>
                  <a:lnTo>
                    <a:pt x="572731" y="132232"/>
                  </a:lnTo>
                  <a:lnTo>
                    <a:pt x="527697" y="132232"/>
                  </a:lnTo>
                  <a:lnTo>
                    <a:pt x="481736" y="9207"/>
                  </a:lnTo>
                  <a:lnTo>
                    <a:pt x="474814" y="3073"/>
                  </a:lnTo>
                  <a:lnTo>
                    <a:pt x="463956" y="292"/>
                  </a:lnTo>
                  <a:lnTo>
                    <a:pt x="461632" y="0"/>
                  </a:lnTo>
                  <a:lnTo>
                    <a:pt x="452818" y="0"/>
                  </a:lnTo>
                  <a:lnTo>
                    <a:pt x="446544" y="2247"/>
                  </a:lnTo>
                  <a:lnTo>
                    <a:pt x="393877" y="46139"/>
                  </a:lnTo>
                  <a:lnTo>
                    <a:pt x="387388" y="48475"/>
                  </a:lnTo>
                  <a:lnTo>
                    <a:pt x="374027" y="48475"/>
                  </a:lnTo>
                  <a:lnTo>
                    <a:pt x="367538" y="46139"/>
                  </a:lnTo>
                  <a:lnTo>
                    <a:pt x="314871" y="2247"/>
                  </a:lnTo>
                  <a:lnTo>
                    <a:pt x="308597" y="0"/>
                  </a:lnTo>
                  <a:lnTo>
                    <a:pt x="299783" y="0"/>
                  </a:lnTo>
                  <a:lnTo>
                    <a:pt x="297459" y="292"/>
                  </a:lnTo>
                  <a:lnTo>
                    <a:pt x="286600" y="3073"/>
                  </a:lnTo>
                  <a:lnTo>
                    <a:pt x="279679" y="9207"/>
                  </a:lnTo>
                  <a:lnTo>
                    <a:pt x="233718" y="132232"/>
                  </a:lnTo>
                  <a:lnTo>
                    <a:pt x="192824" y="132232"/>
                  </a:lnTo>
                  <a:lnTo>
                    <a:pt x="188683" y="132232"/>
                  </a:lnTo>
                  <a:lnTo>
                    <a:pt x="185331" y="135432"/>
                  </a:lnTo>
                  <a:lnTo>
                    <a:pt x="185331" y="143306"/>
                  </a:lnTo>
                  <a:lnTo>
                    <a:pt x="188683" y="146494"/>
                  </a:lnTo>
                  <a:lnTo>
                    <a:pt x="572731" y="146494"/>
                  </a:lnTo>
                  <a:lnTo>
                    <a:pt x="576084" y="143306"/>
                  </a:lnTo>
                  <a:lnTo>
                    <a:pt x="576084" y="135432"/>
                  </a:lnTo>
                  <a:close/>
                </a:path>
                <a:path w="578485" h="559435">
                  <a:moveTo>
                    <a:pt x="578358" y="426758"/>
                  </a:moveTo>
                  <a:lnTo>
                    <a:pt x="574395" y="395173"/>
                  </a:lnTo>
                  <a:lnTo>
                    <a:pt x="562635" y="366674"/>
                  </a:lnTo>
                  <a:lnTo>
                    <a:pt x="543306" y="341630"/>
                  </a:lnTo>
                  <a:lnTo>
                    <a:pt x="542391" y="340906"/>
                  </a:lnTo>
                  <a:lnTo>
                    <a:pt x="519112" y="322402"/>
                  </a:lnTo>
                  <a:lnTo>
                    <a:pt x="518756" y="321767"/>
                  </a:lnTo>
                  <a:lnTo>
                    <a:pt x="516636" y="320421"/>
                  </a:lnTo>
                  <a:lnTo>
                    <a:pt x="516483" y="320344"/>
                  </a:lnTo>
                  <a:lnTo>
                    <a:pt x="514273" y="318935"/>
                  </a:lnTo>
                  <a:lnTo>
                    <a:pt x="514032" y="318935"/>
                  </a:lnTo>
                  <a:lnTo>
                    <a:pt x="504736" y="313575"/>
                  </a:lnTo>
                  <a:lnTo>
                    <a:pt x="504736" y="330441"/>
                  </a:lnTo>
                  <a:lnTo>
                    <a:pt x="504736" y="427507"/>
                  </a:lnTo>
                  <a:lnTo>
                    <a:pt x="498716" y="427507"/>
                  </a:lnTo>
                  <a:lnTo>
                    <a:pt x="490270" y="427507"/>
                  </a:lnTo>
                  <a:lnTo>
                    <a:pt x="486841" y="427507"/>
                  </a:lnTo>
                  <a:lnTo>
                    <a:pt x="486841" y="442061"/>
                  </a:lnTo>
                  <a:lnTo>
                    <a:pt x="486841" y="544588"/>
                  </a:lnTo>
                  <a:lnTo>
                    <a:pt x="274574" y="544588"/>
                  </a:lnTo>
                  <a:lnTo>
                    <a:pt x="274574" y="442061"/>
                  </a:lnTo>
                  <a:lnTo>
                    <a:pt x="317665" y="442061"/>
                  </a:lnTo>
                  <a:lnTo>
                    <a:pt x="321094" y="438810"/>
                  </a:lnTo>
                  <a:lnTo>
                    <a:pt x="321094" y="427507"/>
                  </a:lnTo>
                  <a:lnTo>
                    <a:pt x="321094" y="409384"/>
                  </a:lnTo>
                  <a:lnTo>
                    <a:pt x="440321" y="409384"/>
                  </a:lnTo>
                  <a:lnTo>
                    <a:pt x="440321" y="438797"/>
                  </a:lnTo>
                  <a:lnTo>
                    <a:pt x="443750" y="442061"/>
                  </a:lnTo>
                  <a:lnTo>
                    <a:pt x="486841" y="442061"/>
                  </a:lnTo>
                  <a:lnTo>
                    <a:pt x="486841" y="427507"/>
                  </a:lnTo>
                  <a:lnTo>
                    <a:pt x="455625" y="427507"/>
                  </a:lnTo>
                  <a:lnTo>
                    <a:pt x="455625" y="409384"/>
                  </a:lnTo>
                  <a:lnTo>
                    <a:pt x="455625" y="406120"/>
                  </a:lnTo>
                  <a:lnTo>
                    <a:pt x="455625" y="398094"/>
                  </a:lnTo>
                  <a:lnTo>
                    <a:pt x="455625" y="394830"/>
                  </a:lnTo>
                  <a:lnTo>
                    <a:pt x="455625" y="309943"/>
                  </a:lnTo>
                  <a:lnTo>
                    <a:pt x="468998" y="314071"/>
                  </a:lnTo>
                  <a:lnTo>
                    <a:pt x="481672" y="318871"/>
                  </a:lnTo>
                  <a:lnTo>
                    <a:pt x="493598" y="324332"/>
                  </a:lnTo>
                  <a:lnTo>
                    <a:pt x="504736" y="330441"/>
                  </a:lnTo>
                  <a:lnTo>
                    <a:pt x="504736" y="313575"/>
                  </a:lnTo>
                  <a:lnTo>
                    <a:pt x="503643" y="312940"/>
                  </a:lnTo>
                  <a:lnTo>
                    <a:pt x="497319" y="309943"/>
                  </a:lnTo>
                  <a:lnTo>
                    <a:pt x="489661" y="306311"/>
                  </a:lnTo>
                  <a:lnTo>
                    <a:pt x="474738" y="300558"/>
                  </a:lnTo>
                  <a:lnTo>
                    <a:pt x="458914" y="295694"/>
                  </a:lnTo>
                  <a:lnTo>
                    <a:pt x="455866" y="294868"/>
                  </a:lnTo>
                  <a:lnTo>
                    <a:pt x="453212" y="294195"/>
                  </a:lnTo>
                  <a:lnTo>
                    <a:pt x="452831" y="294093"/>
                  </a:lnTo>
                  <a:lnTo>
                    <a:pt x="449795" y="293382"/>
                  </a:lnTo>
                  <a:lnTo>
                    <a:pt x="449516" y="293331"/>
                  </a:lnTo>
                  <a:lnTo>
                    <a:pt x="449211" y="293255"/>
                  </a:lnTo>
                  <a:lnTo>
                    <a:pt x="433603" y="290131"/>
                  </a:lnTo>
                  <a:lnTo>
                    <a:pt x="417017" y="287782"/>
                  </a:lnTo>
                  <a:lnTo>
                    <a:pt x="400812" y="286435"/>
                  </a:lnTo>
                  <a:lnTo>
                    <a:pt x="402272" y="286435"/>
                  </a:lnTo>
                  <a:lnTo>
                    <a:pt x="382892" y="285902"/>
                  </a:lnTo>
                  <a:lnTo>
                    <a:pt x="364578" y="286435"/>
                  </a:lnTo>
                  <a:lnTo>
                    <a:pt x="346544" y="288023"/>
                  </a:lnTo>
                  <a:lnTo>
                    <a:pt x="328828" y="290664"/>
                  </a:lnTo>
                  <a:lnTo>
                    <a:pt x="313982" y="293827"/>
                  </a:lnTo>
                  <a:lnTo>
                    <a:pt x="313817" y="293789"/>
                  </a:lnTo>
                  <a:lnTo>
                    <a:pt x="311607" y="294335"/>
                  </a:lnTo>
                  <a:lnTo>
                    <a:pt x="308140" y="295173"/>
                  </a:lnTo>
                  <a:lnTo>
                    <a:pt x="307987" y="295363"/>
                  </a:lnTo>
                  <a:lnTo>
                    <a:pt x="305777" y="295998"/>
                  </a:lnTo>
                  <a:lnTo>
                    <a:pt x="305777" y="310997"/>
                  </a:lnTo>
                  <a:lnTo>
                    <a:pt x="305777" y="398094"/>
                  </a:lnTo>
                  <a:lnTo>
                    <a:pt x="305777" y="406120"/>
                  </a:lnTo>
                  <a:lnTo>
                    <a:pt x="305777" y="427507"/>
                  </a:lnTo>
                  <a:lnTo>
                    <a:pt x="271145" y="427507"/>
                  </a:lnTo>
                  <a:lnTo>
                    <a:pt x="262686" y="427507"/>
                  </a:lnTo>
                  <a:lnTo>
                    <a:pt x="256679" y="427507"/>
                  </a:lnTo>
                  <a:lnTo>
                    <a:pt x="256679" y="342493"/>
                  </a:lnTo>
                  <a:lnTo>
                    <a:pt x="256679" y="331965"/>
                  </a:lnTo>
                  <a:lnTo>
                    <a:pt x="267843" y="325767"/>
                  </a:lnTo>
                  <a:lnTo>
                    <a:pt x="279768" y="320192"/>
                  </a:lnTo>
                  <a:lnTo>
                    <a:pt x="292430" y="315264"/>
                  </a:lnTo>
                  <a:lnTo>
                    <a:pt x="305777" y="310997"/>
                  </a:lnTo>
                  <a:lnTo>
                    <a:pt x="305777" y="295998"/>
                  </a:lnTo>
                  <a:lnTo>
                    <a:pt x="293090" y="299593"/>
                  </a:lnTo>
                  <a:lnTo>
                    <a:pt x="275780" y="305955"/>
                  </a:lnTo>
                  <a:lnTo>
                    <a:pt x="259651" y="313436"/>
                  </a:lnTo>
                  <a:lnTo>
                    <a:pt x="247396" y="320471"/>
                  </a:lnTo>
                  <a:lnTo>
                    <a:pt x="247116" y="320484"/>
                  </a:lnTo>
                  <a:lnTo>
                    <a:pt x="244767" y="321983"/>
                  </a:lnTo>
                  <a:lnTo>
                    <a:pt x="242658" y="323329"/>
                  </a:lnTo>
                  <a:lnTo>
                    <a:pt x="242316" y="323938"/>
                  </a:lnTo>
                  <a:lnTo>
                    <a:pt x="218084" y="343192"/>
                  </a:lnTo>
                  <a:lnTo>
                    <a:pt x="198767" y="367969"/>
                  </a:lnTo>
                  <a:lnTo>
                    <a:pt x="187020" y="395947"/>
                  </a:lnTo>
                  <a:lnTo>
                    <a:pt x="183057" y="426758"/>
                  </a:lnTo>
                  <a:lnTo>
                    <a:pt x="183057" y="459587"/>
                  </a:lnTo>
                  <a:lnTo>
                    <a:pt x="178142" y="464261"/>
                  </a:lnTo>
                  <a:lnTo>
                    <a:pt x="106337" y="464261"/>
                  </a:lnTo>
                  <a:lnTo>
                    <a:pt x="106172" y="464413"/>
                  </a:lnTo>
                  <a:lnTo>
                    <a:pt x="74536" y="464413"/>
                  </a:lnTo>
                  <a:lnTo>
                    <a:pt x="74536" y="478675"/>
                  </a:lnTo>
                  <a:lnTo>
                    <a:pt x="102908" y="478675"/>
                  </a:lnTo>
                  <a:lnTo>
                    <a:pt x="102908" y="544741"/>
                  </a:lnTo>
                  <a:lnTo>
                    <a:pt x="36474" y="544741"/>
                  </a:lnTo>
                  <a:lnTo>
                    <a:pt x="28117" y="543128"/>
                  </a:lnTo>
                  <a:lnTo>
                    <a:pt x="21297" y="538746"/>
                  </a:lnTo>
                  <a:lnTo>
                    <a:pt x="16687" y="532244"/>
                  </a:lnTo>
                  <a:lnTo>
                    <a:pt x="14986" y="524294"/>
                  </a:lnTo>
                  <a:lnTo>
                    <a:pt x="14986" y="490156"/>
                  </a:lnTo>
                  <a:lnTo>
                    <a:pt x="21094" y="482536"/>
                  </a:lnTo>
                  <a:lnTo>
                    <a:pt x="29552" y="479780"/>
                  </a:lnTo>
                  <a:lnTo>
                    <a:pt x="29552" y="465048"/>
                  </a:lnTo>
                  <a:lnTo>
                    <a:pt x="17843" y="469303"/>
                  </a:lnTo>
                  <a:lnTo>
                    <a:pt x="8470" y="476910"/>
                  </a:lnTo>
                  <a:lnTo>
                    <a:pt x="2260" y="487095"/>
                  </a:lnTo>
                  <a:lnTo>
                    <a:pt x="0" y="499110"/>
                  </a:lnTo>
                  <a:lnTo>
                    <a:pt x="0" y="524294"/>
                  </a:lnTo>
                  <a:lnTo>
                    <a:pt x="2870" y="537794"/>
                  </a:lnTo>
                  <a:lnTo>
                    <a:pt x="10693" y="548830"/>
                  </a:lnTo>
                  <a:lnTo>
                    <a:pt x="22288" y="556272"/>
                  </a:lnTo>
                  <a:lnTo>
                    <a:pt x="36474" y="559003"/>
                  </a:lnTo>
                  <a:lnTo>
                    <a:pt x="106184" y="559003"/>
                  </a:lnTo>
                  <a:lnTo>
                    <a:pt x="106337" y="559142"/>
                  </a:lnTo>
                  <a:lnTo>
                    <a:pt x="558190" y="559142"/>
                  </a:lnTo>
                  <a:lnTo>
                    <a:pt x="566026" y="557631"/>
                  </a:lnTo>
                  <a:lnTo>
                    <a:pt x="572439" y="553516"/>
                  </a:lnTo>
                  <a:lnTo>
                    <a:pt x="576770" y="547420"/>
                  </a:lnTo>
                  <a:lnTo>
                    <a:pt x="577367" y="544588"/>
                  </a:lnTo>
                  <a:lnTo>
                    <a:pt x="578358" y="539953"/>
                  </a:lnTo>
                  <a:lnTo>
                    <a:pt x="578358" y="426758"/>
                  </a:lnTo>
                  <a:close/>
                </a:path>
              </a:pathLst>
            </a:custGeom>
            <a:solidFill>
              <a:srgbClr val="3A3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23631" y="6125796"/>
              <a:ext cx="363220" cy="418465"/>
            </a:xfrm>
            <a:custGeom>
              <a:avLst/>
              <a:gdLst/>
              <a:ahLst/>
              <a:cxnLst/>
              <a:rect l="l" t="t" r="r" b="b"/>
              <a:pathLst>
                <a:path w="363220" h="418465">
                  <a:moveTo>
                    <a:pt x="147807" y="0"/>
                  </a:moveTo>
                  <a:lnTo>
                    <a:pt x="117720" y="11303"/>
                  </a:lnTo>
                  <a:lnTo>
                    <a:pt x="116006" y="12941"/>
                  </a:lnTo>
                  <a:lnTo>
                    <a:pt x="114202" y="17119"/>
                  </a:lnTo>
                  <a:lnTo>
                    <a:pt x="114177" y="19507"/>
                  </a:lnTo>
                  <a:lnTo>
                    <a:pt x="122867" y="43036"/>
                  </a:lnTo>
                  <a:lnTo>
                    <a:pt x="130077" y="66655"/>
                  </a:lnTo>
                  <a:lnTo>
                    <a:pt x="136325" y="89818"/>
                  </a:lnTo>
                  <a:lnTo>
                    <a:pt x="141266" y="109880"/>
                  </a:lnTo>
                  <a:lnTo>
                    <a:pt x="97723" y="105521"/>
                  </a:lnTo>
                  <a:lnTo>
                    <a:pt x="59150" y="117494"/>
                  </a:lnTo>
                  <a:lnTo>
                    <a:pt x="28222" y="143021"/>
                  </a:lnTo>
                  <a:lnTo>
                    <a:pt x="7613" y="179325"/>
                  </a:lnTo>
                  <a:lnTo>
                    <a:pt x="0" y="223632"/>
                  </a:lnTo>
                  <a:lnTo>
                    <a:pt x="8056" y="273164"/>
                  </a:lnTo>
                  <a:lnTo>
                    <a:pt x="41620" y="343055"/>
                  </a:lnTo>
                  <a:lnTo>
                    <a:pt x="81428" y="387942"/>
                  </a:lnTo>
                  <a:lnTo>
                    <a:pt x="118368" y="411704"/>
                  </a:lnTo>
                  <a:lnTo>
                    <a:pt x="143324" y="418223"/>
                  </a:lnTo>
                  <a:lnTo>
                    <a:pt x="158029" y="414819"/>
                  </a:lnTo>
                  <a:lnTo>
                    <a:pt x="185014" y="401344"/>
                  </a:lnTo>
                  <a:lnTo>
                    <a:pt x="200562" y="397205"/>
                  </a:lnTo>
                  <a:lnTo>
                    <a:pt x="216621" y="398017"/>
                  </a:lnTo>
                  <a:lnTo>
                    <a:pt x="245806" y="405590"/>
                  </a:lnTo>
                  <a:lnTo>
                    <a:pt x="260900" y="405866"/>
                  </a:lnTo>
                  <a:lnTo>
                    <a:pt x="283956" y="394298"/>
                  </a:lnTo>
                  <a:lnTo>
                    <a:pt x="315151" y="363373"/>
                  </a:lnTo>
                  <a:lnTo>
                    <a:pt x="344761" y="311192"/>
                  </a:lnTo>
                  <a:lnTo>
                    <a:pt x="363059" y="235851"/>
                  </a:lnTo>
                  <a:lnTo>
                    <a:pt x="361532" y="190184"/>
                  </a:lnTo>
                  <a:lnTo>
                    <a:pt x="348108" y="151194"/>
                  </a:lnTo>
                  <a:lnTo>
                    <a:pt x="325150" y="120481"/>
                  </a:lnTo>
                  <a:lnTo>
                    <a:pt x="295019" y="99642"/>
                  </a:lnTo>
                  <a:lnTo>
                    <a:pt x="260077" y="90274"/>
                  </a:lnTo>
                  <a:lnTo>
                    <a:pt x="222686" y="93975"/>
                  </a:lnTo>
                  <a:lnTo>
                    <a:pt x="185208" y="112344"/>
                  </a:lnTo>
                  <a:lnTo>
                    <a:pt x="164427" y="34473"/>
                  </a:lnTo>
                  <a:lnTo>
                    <a:pt x="156036" y="4165"/>
                  </a:lnTo>
                  <a:lnTo>
                    <a:pt x="154474" y="2260"/>
                  </a:lnTo>
                  <a:lnTo>
                    <a:pt x="150258" y="139"/>
                  </a:lnTo>
                  <a:lnTo>
                    <a:pt x="147807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795" y="6083214"/>
              <a:ext cx="102190" cy="11177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919543" y="6152389"/>
              <a:ext cx="361315" cy="419734"/>
            </a:xfrm>
            <a:custGeom>
              <a:avLst/>
              <a:gdLst/>
              <a:ahLst/>
              <a:cxnLst/>
              <a:rect l="l" t="t" r="r" b="b"/>
              <a:pathLst>
                <a:path w="361314" h="419734">
                  <a:moveTo>
                    <a:pt x="199809" y="0"/>
                  </a:moveTo>
                  <a:lnTo>
                    <a:pt x="197586" y="876"/>
                  </a:lnTo>
                  <a:lnTo>
                    <a:pt x="194335" y="4076"/>
                  </a:lnTo>
                  <a:lnTo>
                    <a:pt x="193421" y="6273"/>
                  </a:lnTo>
                  <a:lnTo>
                    <a:pt x="192672" y="31348"/>
                  </a:lnTo>
                  <a:lnTo>
                    <a:pt x="190509" y="55948"/>
                  </a:lnTo>
                  <a:lnTo>
                    <a:pt x="187627" y="79764"/>
                  </a:lnTo>
                  <a:lnTo>
                    <a:pt x="184696" y="100215"/>
                  </a:lnTo>
                  <a:lnTo>
                    <a:pt x="145952" y="79864"/>
                  </a:lnTo>
                  <a:lnTo>
                    <a:pt x="105702" y="76514"/>
                  </a:lnTo>
                  <a:lnTo>
                    <a:pt x="67463" y="88595"/>
                  </a:lnTo>
                  <a:lnTo>
                    <a:pt x="34755" y="114535"/>
                  </a:lnTo>
                  <a:lnTo>
                    <a:pt x="11094" y="152765"/>
                  </a:lnTo>
                  <a:lnTo>
                    <a:pt x="0" y="201714"/>
                  </a:lnTo>
                  <a:lnTo>
                    <a:pt x="4945" y="279088"/>
                  </a:lnTo>
                  <a:lnTo>
                    <a:pt x="25045" y="335616"/>
                  </a:lnTo>
                  <a:lnTo>
                    <a:pt x="50397" y="371485"/>
                  </a:lnTo>
                  <a:lnTo>
                    <a:pt x="71094" y="386880"/>
                  </a:lnTo>
                  <a:lnTo>
                    <a:pt x="86002" y="389230"/>
                  </a:lnTo>
                  <a:lnTo>
                    <a:pt x="116064" y="386849"/>
                  </a:lnTo>
                  <a:lnTo>
                    <a:pt x="132029" y="388835"/>
                  </a:lnTo>
                  <a:lnTo>
                    <a:pt x="146620" y="395606"/>
                  </a:lnTo>
                  <a:lnTo>
                    <a:pt x="170850" y="413562"/>
                  </a:lnTo>
                  <a:lnTo>
                    <a:pt x="184734" y="419468"/>
                  </a:lnTo>
                  <a:lnTo>
                    <a:pt x="250956" y="400396"/>
                  </a:lnTo>
                  <a:lnTo>
                    <a:pt x="297957" y="363107"/>
                  </a:lnTo>
                  <a:lnTo>
                    <a:pt x="343154" y="300113"/>
                  </a:lnTo>
                  <a:lnTo>
                    <a:pt x="358847" y="257198"/>
                  </a:lnTo>
                  <a:lnTo>
                    <a:pt x="361007" y="216017"/>
                  </a:lnTo>
                  <a:lnTo>
                    <a:pt x="351225" y="178937"/>
                  </a:lnTo>
                  <a:lnTo>
                    <a:pt x="331093" y="148324"/>
                  </a:lnTo>
                  <a:lnTo>
                    <a:pt x="302202" y="126546"/>
                  </a:lnTo>
                  <a:lnTo>
                    <a:pt x="266144" y="115969"/>
                  </a:lnTo>
                  <a:lnTo>
                    <a:pt x="224510" y="118960"/>
                  </a:lnTo>
                  <a:lnTo>
                    <a:pt x="234418" y="38977"/>
                  </a:lnTo>
                  <a:lnTo>
                    <a:pt x="237985" y="7734"/>
                  </a:lnTo>
                  <a:lnTo>
                    <a:pt x="237248" y="5384"/>
                  </a:lnTo>
                  <a:lnTo>
                    <a:pt x="234149" y="1828"/>
                  </a:lnTo>
                  <a:lnTo>
                    <a:pt x="231914" y="787"/>
                  </a:lnTo>
                  <a:lnTo>
                    <a:pt x="199809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939" y="6166085"/>
              <a:ext cx="122491" cy="7269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491341" y="6213228"/>
              <a:ext cx="363220" cy="418465"/>
            </a:xfrm>
            <a:custGeom>
              <a:avLst/>
              <a:gdLst/>
              <a:ahLst/>
              <a:cxnLst/>
              <a:rect l="l" t="t" r="r" b="b"/>
              <a:pathLst>
                <a:path w="363220" h="418465">
                  <a:moveTo>
                    <a:pt x="147807" y="0"/>
                  </a:moveTo>
                  <a:lnTo>
                    <a:pt x="117720" y="11303"/>
                  </a:lnTo>
                  <a:lnTo>
                    <a:pt x="116006" y="12941"/>
                  </a:lnTo>
                  <a:lnTo>
                    <a:pt x="114202" y="17119"/>
                  </a:lnTo>
                  <a:lnTo>
                    <a:pt x="114177" y="19507"/>
                  </a:lnTo>
                  <a:lnTo>
                    <a:pt x="122862" y="43036"/>
                  </a:lnTo>
                  <a:lnTo>
                    <a:pt x="130076" y="66655"/>
                  </a:lnTo>
                  <a:lnTo>
                    <a:pt x="136325" y="89818"/>
                  </a:lnTo>
                  <a:lnTo>
                    <a:pt x="141266" y="109880"/>
                  </a:lnTo>
                  <a:lnTo>
                    <a:pt x="97723" y="105521"/>
                  </a:lnTo>
                  <a:lnTo>
                    <a:pt x="59150" y="117494"/>
                  </a:lnTo>
                  <a:lnTo>
                    <a:pt x="28222" y="143021"/>
                  </a:lnTo>
                  <a:lnTo>
                    <a:pt x="7613" y="179325"/>
                  </a:lnTo>
                  <a:lnTo>
                    <a:pt x="0" y="223632"/>
                  </a:lnTo>
                  <a:lnTo>
                    <a:pt x="8056" y="273164"/>
                  </a:lnTo>
                  <a:lnTo>
                    <a:pt x="41620" y="343055"/>
                  </a:lnTo>
                  <a:lnTo>
                    <a:pt x="81428" y="387942"/>
                  </a:lnTo>
                  <a:lnTo>
                    <a:pt x="118368" y="411704"/>
                  </a:lnTo>
                  <a:lnTo>
                    <a:pt x="143324" y="418223"/>
                  </a:lnTo>
                  <a:lnTo>
                    <a:pt x="158029" y="414819"/>
                  </a:lnTo>
                  <a:lnTo>
                    <a:pt x="185014" y="401344"/>
                  </a:lnTo>
                  <a:lnTo>
                    <a:pt x="200562" y="397205"/>
                  </a:lnTo>
                  <a:lnTo>
                    <a:pt x="216623" y="398017"/>
                  </a:lnTo>
                  <a:lnTo>
                    <a:pt x="245811" y="405590"/>
                  </a:lnTo>
                  <a:lnTo>
                    <a:pt x="260900" y="405866"/>
                  </a:lnTo>
                  <a:lnTo>
                    <a:pt x="283956" y="394298"/>
                  </a:lnTo>
                  <a:lnTo>
                    <a:pt x="315151" y="363373"/>
                  </a:lnTo>
                  <a:lnTo>
                    <a:pt x="344761" y="311192"/>
                  </a:lnTo>
                  <a:lnTo>
                    <a:pt x="363059" y="235851"/>
                  </a:lnTo>
                  <a:lnTo>
                    <a:pt x="361532" y="190184"/>
                  </a:lnTo>
                  <a:lnTo>
                    <a:pt x="348108" y="151194"/>
                  </a:lnTo>
                  <a:lnTo>
                    <a:pt x="325150" y="120481"/>
                  </a:lnTo>
                  <a:lnTo>
                    <a:pt x="295019" y="99642"/>
                  </a:lnTo>
                  <a:lnTo>
                    <a:pt x="260077" y="90274"/>
                  </a:lnTo>
                  <a:lnTo>
                    <a:pt x="222686" y="93975"/>
                  </a:lnTo>
                  <a:lnTo>
                    <a:pt x="185208" y="112344"/>
                  </a:lnTo>
                  <a:lnTo>
                    <a:pt x="164427" y="34473"/>
                  </a:lnTo>
                  <a:lnTo>
                    <a:pt x="156036" y="4165"/>
                  </a:lnTo>
                  <a:lnTo>
                    <a:pt x="154474" y="2260"/>
                  </a:lnTo>
                  <a:lnTo>
                    <a:pt x="150258" y="139"/>
                  </a:lnTo>
                  <a:lnTo>
                    <a:pt x="147807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502" y="6170642"/>
              <a:ext cx="102190" cy="11178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912367" y="6222017"/>
              <a:ext cx="363220" cy="417830"/>
            </a:xfrm>
            <a:custGeom>
              <a:avLst/>
              <a:gdLst/>
              <a:ahLst/>
              <a:cxnLst/>
              <a:rect l="l" t="t" r="r" b="b"/>
              <a:pathLst>
                <a:path w="363220" h="417829">
                  <a:moveTo>
                    <a:pt x="177504" y="0"/>
                  </a:moveTo>
                  <a:lnTo>
                    <a:pt x="146135" y="7010"/>
                  </a:lnTo>
                  <a:lnTo>
                    <a:pt x="144217" y="8382"/>
                  </a:lnTo>
                  <a:lnTo>
                    <a:pt x="141830" y="12280"/>
                  </a:lnTo>
                  <a:lnTo>
                    <a:pt x="141474" y="14617"/>
                  </a:lnTo>
                  <a:lnTo>
                    <a:pt x="146812" y="39145"/>
                  </a:lnTo>
                  <a:lnTo>
                    <a:pt x="150667" y="63534"/>
                  </a:lnTo>
                  <a:lnTo>
                    <a:pt x="153635" y="87338"/>
                  </a:lnTo>
                  <a:lnTo>
                    <a:pt x="155736" y="107886"/>
                  </a:lnTo>
                  <a:lnTo>
                    <a:pt x="113220" y="97517"/>
                  </a:lnTo>
                  <a:lnTo>
                    <a:pt x="73354" y="104008"/>
                  </a:lnTo>
                  <a:lnTo>
                    <a:pt x="39172" y="124982"/>
                  </a:lnTo>
                  <a:lnTo>
                    <a:pt x="13710" y="158064"/>
                  </a:lnTo>
                  <a:lnTo>
                    <a:pt x="0" y="200880"/>
                  </a:lnTo>
                  <a:lnTo>
                    <a:pt x="1076" y="251053"/>
                  </a:lnTo>
                  <a:lnTo>
                    <a:pt x="24592" y="324935"/>
                  </a:lnTo>
                  <a:lnTo>
                    <a:pt x="57770" y="374923"/>
                  </a:lnTo>
                  <a:lnTo>
                    <a:pt x="91046" y="403594"/>
                  </a:lnTo>
                  <a:lnTo>
                    <a:pt x="114855" y="413524"/>
                  </a:lnTo>
                  <a:lnTo>
                    <a:pt x="129893" y="412202"/>
                  </a:lnTo>
                  <a:lnTo>
                    <a:pt x="158489" y="402609"/>
                  </a:lnTo>
                  <a:lnTo>
                    <a:pt x="174456" y="400672"/>
                  </a:lnTo>
                  <a:lnTo>
                    <a:pt x="190249" y="403720"/>
                  </a:lnTo>
                  <a:lnTo>
                    <a:pt x="218103" y="415283"/>
                  </a:lnTo>
                  <a:lnTo>
                    <a:pt x="233003" y="417652"/>
                  </a:lnTo>
                  <a:lnTo>
                    <a:pt x="292642" y="383125"/>
                  </a:lnTo>
                  <a:lnTo>
                    <a:pt x="329229" y="335572"/>
                  </a:lnTo>
                  <a:lnTo>
                    <a:pt x="357844" y="263512"/>
                  </a:lnTo>
                  <a:lnTo>
                    <a:pt x="362686" y="218077"/>
                  </a:lnTo>
                  <a:lnTo>
                    <a:pt x="354818" y="177599"/>
                  </a:lnTo>
                  <a:lnTo>
                    <a:pt x="336355" y="143989"/>
                  </a:lnTo>
                  <a:lnTo>
                    <a:pt x="309416" y="119158"/>
                  </a:lnTo>
                  <a:lnTo>
                    <a:pt x="276116" y="105017"/>
                  </a:lnTo>
                  <a:lnTo>
                    <a:pt x="238573" y="103476"/>
                  </a:lnTo>
                  <a:lnTo>
                    <a:pt x="198903" y="116446"/>
                  </a:lnTo>
                  <a:lnTo>
                    <a:pt x="189163" y="36448"/>
                  </a:lnTo>
                  <a:lnTo>
                    <a:pt x="185073" y="5270"/>
                  </a:lnTo>
                  <a:lnTo>
                    <a:pt x="183778" y="3175"/>
                  </a:lnTo>
                  <a:lnTo>
                    <a:pt x="179904" y="469"/>
                  </a:lnTo>
                  <a:lnTo>
                    <a:pt x="177504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3476" y="6199294"/>
              <a:ext cx="105099" cy="9895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242158" y="6156570"/>
              <a:ext cx="361315" cy="419734"/>
            </a:xfrm>
            <a:custGeom>
              <a:avLst/>
              <a:gdLst/>
              <a:ahLst/>
              <a:cxnLst/>
              <a:rect l="l" t="t" r="r" b="b"/>
              <a:pathLst>
                <a:path w="361315" h="419734">
                  <a:moveTo>
                    <a:pt x="199809" y="0"/>
                  </a:moveTo>
                  <a:lnTo>
                    <a:pt x="197586" y="863"/>
                  </a:lnTo>
                  <a:lnTo>
                    <a:pt x="194335" y="4063"/>
                  </a:lnTo>
                  <a:lnTo>
                    <a:pt x="193433" y="6261"/>
                  </a:lnTo>
                  <a:lnTo>
                    <a:pt x="192672" y="31335"/>
                  </a:lnTo>
                  <a:lnTo>
                    <a:pt x="190509" y="55935"/>
                  </a:lnTo>
                  <a:lnTo>
                    <a:pt x="187627" y="79752"/>
                  </a:lnTo>
                  <a:lnTo>
                    <a:pt x="184696" y="100202"/>
                  </a:lnTo>
                  <a:lnTo>
                    <a:pt x="145952" y="79851"/>
                  </a:lnTo>
                  <a:lnTo>
                    <a:pt x="105702" y="76501"/>
                  </a:lnTo>
                  <a:lnTo>
                    <a:pt x="67463" y="88582"/>
                  </a:lnTo>
                  <a:lnTo>
                    <a:pt x="34755" y="114522"/>
                  </a:lnTo>
                  <a:lnTo>
                    <a:pt x="11094" y="152752"/>
                  </a:lnTo>
                  <a:lnTo>
                    <a:pt x="0" y="201701"/>
                  </a:lnTo>
                  <a:lnTo>
                    <a:pt x="4945" y="279075"/>
                  </a:lnTo>
                  <a:lnTo>
                    <a:pt x="25045" y="335603"/>
                  </a:lnTo>
                  <a:lnTo>
                    <a:pt x="50397" y="371472"/>
                  </a:lnTo>
                  <a:lnTo>
                    <a:pt x="71094" y="386867"/>
                  </a:lnTo>
                  <a:lnTo>
                    <a:pt x="86002" y="389217"/>
                  </a:lnTo>
                  <a:lnTo>
                    <a:pt x="116064" y="386837"/>
                  </a:lnTo>
                  <a:lnTo>
                    <a:pt x="132029" y="388823"/>
                  </a:lnTo>
                  <a:lnTo>
                    <a:pt x="146620" y="395593"/>
                  </a:lnTo>
                  <a:lnTo>
                    <a:pt x="170850" y="413549"/>
                  </a:lnTo>
                  <a:lnTo>
                    <a:pt x="184734" y="419455"/>
                  </a:lnTo>
                  <a:lnTo>
                    <a:pt x="250956" y="400383"/>
                  </a:lnTo>
                  <a:lnTo>
                    <a:pt x="297957" y="363094"/>
                  </a:lnTo>
                  <a:lnTo>
                    <a:pt x="343153" y="300100"/>
                  </a:lnTo>
                  <a:lnTo>
                    <a:pt x="358847" y="257185"/>
                  </a:lnTo>
                  <a:lnTo>
                    <a:pt x="361007" y="216004"/>
                  </a:lnTo>
                  <a:lnTo>
                    <a:pt x="351225" y="178924"/>
                  </a:lnTo>
                  <a:lnTo>
                    <a:pt x="331093" y="148311"/>
                  </a:lnTo>
                  <a:lnTo>
                    <a:pt x="302202" y="126533"/>
                  </a:lnTo>
                  <a:lnTo>
                    <a:pt x="266144" y="115956"/>
                  </a:lnTo>
                  <a:lnTo>
                    <a:pt x="224510" y="118948"/>
                  </a:lnTo>
                  <a:lnTo>
                    <a:pt x="234418" y="38964"/>
                  </a:lnTo>
                  <a:lnTo>
                    <a:pt x="237985" y="7721"/>
                  </a:lnTo>
                  <a:lnTo>
                    <a:pt x="237248" y="5372"/>
                  </a:lnTo>
                  <a:lnTo>
                    <a:pt x="234149" y="1816"/>
                  </a:lnTo>
                  <a:lnTo>
                    <a:pt x="231927" y="774"/>
                  </a:lnTo>
                  <a:lnTo>
                    <a:pt x="199809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9566" y="6170252"/>
              <a:ext cx="122478" cy="7269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683525" y="6016320"/>
              <a:ext cx="361315" cy="391160"/>
            </a:xfrm>
            <a:custGeom>
              <a:avLst/>
              <a:gdLst/>
              <a:ahLst/>
              <a:cxnLst/>
              <a:rect l="l" t="t" r="r" b="b"/>
              <a:pathLst>
                <a:path w="361315" h="391160">
                  <a:moveTo>
                    <a:pt x="287751" y="12"/>
                  </a:moveTo>
                  <a:lnTo>
                    <a:pt x="285376" y="0"/>
                  </a:lnTo>
                  <a:lnTo>
                    <a:pt x="281160" y="1752"/>
                  </a:lnTo>
                  <a:lnTo>
                    <a:pt x="279496" y="3441"/>
                  </a:lnTo>
                  <a:lnTo>
                    <a:pt x="269408" y="26415"/>
                  </a:lnTo>
                  <a:lnTo>
                    <a:pt x="258187" y="48413"/>
                  </a:lnTo>
                  <a:lnTo>
                    <a:pt x="246588" y="69415"/>
                  </a:lnTo>
                  <a:lnTo>
                    <a:pt x="236202" y="87274"/>
                  </a:lnTo>
                  <a:lnTo>
                    <a:pt x="207907" y="53897"/>
                  </a:lnTo>
                  <a:lnTo>
                    <a:pt x="171844" y="35718"/>
                  </a:lnTo>
                  <a:lnTo>
                    <a:pt x="131864" y="32596"/>
                  </a:lnTo>
                  <a:lnTo>
                    <a:pt x="91819" y="44393"/>
                  </a:lnTo>
                  <a:lnTo>
                    <a:pt x="55562" y="70971"/>
                  </a:lnTo>
                  <a:lnTo>
                    <a:pt x="26944" y="112191"/>
                  </a:lnTo>
                  <a:lnTo>
                    <a:pt x="2542" y="185785"/>
                  </a:lnTo>
                  <a:lnTo>
                    <a:pt x="0" y="245729"/>
                  </a:lnTo>
                  <a:lnTo>
                    <a:pt x="10065" y="288485"/>
                  </a:lnTo>
                  <a:lnTo>
                    <a:pt x="23490" y="310514"/>
                  </a:lnTo>
                  <a:lnTo>
                    <a:pt x="36432" y="318279"/>
                  </a:lnTo>
                  <a:lnTo>
                    <a:pt x="65199" y="327331"/>
                  </a:lnTo>
                  <a:lnTo>
                    <a:pt x="79255" y="335152"/>
                  </a:lnTo>
                  <a:lnTo>
                    <a:pt x="90243" y="346901"/>
                  </a:lnTo>
                  <a:lnTo>
                    <a:pt x="105984" y="372621"/>
                  </a:lnTo>
                  <a:lnTo>
                    <a:pt x="116657" y="383298"/>
                  </a:lnTo>
                  <a:lnTo>
                    <a:pt x="141276" y="390999"/>
                  </a:lnTo>
                  <a:lnTo>
                    <a:pt x="185197" y="390423"/>
                  </a:lnTo>
                  <a:lnTo>
                    <a:pt x="242746" y="373454"/>
                  </a:lnTo>
                  <a:lnTo>
                    <a:pt x="308249" y="331977"/>
                  </a:lnTo>
                  <a:lnTo>
                    <a:pt x="338873" y="298065"/>
                  </a:lnTo>
                  <a:lnTo>
                    <a:pt x="356299" y="260692"/>
                  </a:lnTo>
                  <a:lnTo>
                    <a:pt x="361117" y="222649"/>
                  </a:lnTo>
                  <a:lnTo>
                    <a:pt x="353917" y="186727"/>
                  </a:lnTo>
                  <a:lnTo>
                    <a:pt x="335287" y="155715"/>
                  </a:lnTo>
                  <a:lnTo>
                    <a:pt x="305817" y="132404"/>
                  </a:lnTo>
                  <a:lnTo>
                    <a:pt x="266098" y="119583"/>
                  </a:lnTo>
                  <a:lnTo>
                    <a:pt x="305251" y="49127"/>
                  </a:lnTo>
                  <a:lnTo>
                    <a:pt x="320263" y="21501"/>
                  </a:lnTo>
                  <a:lnTo>
                    <a:pt x="320454" y="19049"/>
                  </a:lnTo>
                  <a:lnTo>
                    <a:pt x="318904" y="14579"/>
                  </a:lnTo>
                  <a:lnTo>
                    <a:pt x="317241" y="12776"/>
                  </a:lnTo>
                  <a:lnTo>
                    <a:pt x="287751" y="12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2570" y="6068851"/>
              <a:ext cx="140157" cy="7500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750420" y="6189738"/>
              <a:ext cx="2072005" cy="1007110"/>
            </a:xfrm>
            <a:custGeom>
              <a:avLst/>
              <a:gdLst/>
              <a:ahLst/>
              <a:cxnLst/>
              <a:rect l="l" t="t" r="r" b="b"/>
              <a:pathLst>
                <a:path w="2072004" h="1007109">
                  <a:moveTo>
                    <a:pt x="2071535" y="38074"/>
                  </a:moveTo>
                  <a:lnTo>
                    <a:pt x="2068550" y="23253"/>
                  </a:lnTo>
                  <a:lnTo>
                    <a:pt x="2060384" y="11150"/>
                  </a:lnTo>
                  <a:lnTo>
                    <a:pt x="2048281" y="2997"/>
                  </a:lnTo>
                  <a:lnTo>
                    <a:pt x="2033447" y="0"/>
                  </a:lnTo>
                  <a:lnTo>
                    <a:pt x="1994357" y="0"/>
                  </a:lnTo>
                  <a:lnTo>
                    <a:pt x="1979536" y="2997"/>
                  </a:lnTo>
                  <a:lnTo>
                    <a:pt x="1967420" y="11150"/>
                  </a:lnTo>
                  <a:lnTo>
                    <a:pt x="1959267" y="23253"/>
                  </a:lnTo>
                  <a:lnTo>
                    <a:pt x="1956269" y="38074"/>
                  </a:lnTo>
                  <a:lnTo>
                    <a:pt x="1956269" y="250774"/>
                  </a:lnTo>
                  <a:lnTo>
                    <a:pt x="1930527" y="254977"/>
                  </a:lnTo>
                  <a:lnTo>
                    <a:pt x="1866671" y="262661"/>
                  </a:lnTo>
                  <a:lnTo>
                    <a:pt x="1787944" y="269405"/>
                  </a:lnTo>
                  <a:lnTo>
                    <a:pt x="1743608" y="272427"/>
                  </a:lnTo>
                  <a:lnTo>
                    <a:pt x="1696275" y="275209"/>
                  </a:lnTo>
                  <a:lnTo>
                    <a:pt x="1646199" y="277749"/>
                  </a:lnTo>
                  <a:lnTo>
                    <a:pt x="1593621" y="280060"/>
                  </a:lnTo>
                  <a:lnTo>
                    <a:pt x="1538782" y="282143"/>
                  </a:lnTo>
                  <a:lnTo>
                    <a:pt x="1481924" y="283984"/>
                  </a:lnTo>
                  <a:lnTo>
                    <a:pt x="1423289" y="285584"/>
                  </a:lnTo>
                  <a:lnTo>
                    <a:pt x="1363116" y="286956"/>
                  </a:lnTo>
                  <a:lnTo>
                    <a:pt x="1239164" y="288975"/>
                  </a:lnTo>
                  <a:lnTo>
                    <a:pt x="1111986" y="290068"/>
                  </a:lnTo>
                  <a:lnTo>
                    <a:pt x="983538" y="290207"/>
                  </a:lnTo>
                  <a:lnTo>
                    <a:pt x="855776" y="289407"/>
                  </a:lnTo>
                  <a:lnTo>
                    <a:pt x="730631" y="287667"/>
                  </a:lnTo>
                  <a:lnTo>
                    <a:pt x="669645" y="286435"/>
                  </a:lnTo>
                  <a:lnTo>
                    <a:pt x="610044" y="284975"/>
                  </a:lnTo>
                  <a:lnTo>
                    <a:pt x="552069" y="283286"/>
                  </a:lnTo>
                  <a:lnTo>
                    <a:pt x="495960" y="281355"/>
                  </a:lnTo>
                  <a:lnTo>
                    <a:pt x="441972" y="279184"/>
                  </a:lnTo>
                  <a:lnTo>
                    <a:pt x="390334" y="276783"/>
                  </a:lnTo>
                  <a:lnTo>
                    <a:pt x="341299" y="274142"/>
                  </a:lnTo>
                  <a:lnTo>
                    <a:pt x="295109" y="271272"/>
                  </a:lnTo>
                  <a:lnTo>
                    <a:pt x="251993" y="268160"/>
                  </a:lnTo>
                  <a:lnTo>
                    <a:pt x="212217" y="264807"/>
                  </a:lnTo>
                  <a:lnTo>
                    <a:pt x="143611" y="257416"/>
                  </a:lnTo>
                  <a:lnTo>
                    <a:pt x="115265" y="253352"/>
                  </a:lnTo>
                  <a:lnTo>
                    <a:pt x="115265" y="38074"/>
                  </a:lnTo>
                  <a:lnTo>
                    <a:pt x="112280" y="23253"/>
                  </a:lnTo>
                  <a:lnTo>
                    <a:pt x="104114" y="11150"/>
                  </a:lnTo>
                  <a:lnTo>
                    <a:pt x="92011" y="2997"/>
                  </a:lnTo>
                  <a:lnTo>
                    <a:pt x="77177" y="0"/>
                  </a:lnTo>
                  <a:lnTo>
                    <a:pt x="38087" y="0"/>
                  </a:lnTo>
                  <a:lnTo>
                    <a:pt x="23266" y="2997"/>
                  </a:lnTo>
                  <a:lnTo>
                    <a:pt x="11163" y="11150"/>
                  </a:lnTo>
                  <a:lnTo>
                    <a:pt x="2997" y="23253"/>
                  </a:lnTo>
                  <a:lnTo>
                    <a:pt x="0" y="38074"/>
                  </a:lnTo>
                  <a:lnTo>
                    <a:pt x="0" y="525221"/>
                  </a:lnTo>
                  <a:lnTo>
                    <a:pt x="7124" y="560501"/>
                  </a:lnTo>
                  <a:lnTo>
                    <a:pt x="26543" y="589292"/>
                  </a:lnTo>
                  <a:lnTo>
                    <a:pt x="55346" y="608711"/>
                  </a:lnTo>
                  <a:lnTo>
                    <a:pt x="90614" y="615823"/>
                  </a:lnTo>
                  <a:lnTo>
                    <a:pt x="146799" y="615823"/>
                  </a:lnTo>
                  <a:lnTo>
                    <a:pt x="145580" y="617550"/>
                  </a:lnTo>
                  <a:lnTo>
                    <a:pt x="126453" y="657821"/>
                  </a:lnTo>
                  <a:lnTo>
                    <a:pt x="114452" y="701560"/>
                  </a:lnTo>
                  <a:lnTo>
                    <a:pt x="110286" y="748030"/>
                  </a:lnTo>
                  <a:lnTo>
                    <a:pt x="114452" y="794486"/>
                  </a:lnTo>
                  <a:lnTo>
                    <a:pt x="126453" y="838225"/>
                  </a:lnTo>
                  <a:lnTo>
                    <a:pt x="145580" y="878497"/>
                  </a:lnTo>
                  <a:lnTo>
                    <a:pt x="171081" y="914565"/>
                  </a:lnTo>
                  <a:lnTo>
                    <a:pt x="202234" y="945730"/>
                  </a:lnTo>
                  <a:lnTo>
                    <a:pt x="238315" y="971232"/>
                  </a:lnTo>
                  <a:lnTo>
                    <a:pt x="278587" y="990346"/>
                  </a:lnTo>
                  <a:lnTo>
                    <a:pt x="322326" y="1002360"/>
                  </a:lnTo>
                  <a:lnTo>
                    <a:pt x="368795" y="1006525"/>
                  </a:lnTo>
                  <a:lnTo>
                    <a:pt x="415264" y="1002360"/>
                  </a:lnTo>
                  <a:lnTo>
                    <a:pt x="458990" y="990346"/>
                  </a:lnTo>
                  <a:lnTo>
                    <a:pt x="499262" y="971232"/>
                  </a:lnTo>
                  <a:lnTo>
                    <a:pt x="535355" y="945730"/>
                  </a:lnTo>
                  <a:lnTo>
                    <a:pt x="566508" y="914565"/>
                  </a:lnTo>
                  <a:lnTo>
                    <a:pt x="592023" y="878497"/>
                  </a:lnTo>
                  <a:lnTo>
                    <a:pt x="611136" y="838225"/>
                  </a:lnTo>
                  <a:lnTo>
                    <a:pt x="623150" y="794486"/>
                  </a:lnTo>
                  <a:lnTo>
                    <a:pt x="627316" y="748030"/>
                  </a:lnTo>
                  <a:lnTo>
                    <a:pt x="623150" y="701560"/>
                  </a:lnTo>
                  <a:lnTo>
                    <a:pt x="611136" y="657821"/>
                  </a:lnTo>
                  <a:lnTo>
                    <a:pt x="592023" y="617550"/>
                  </a:lnTo>
                  <a:lnTo>
                    <a:pt x="590791" y="615823"/>
                  </a:lnTo>
                  <a:lnTo>
                    <a:pt x="1591030" y="615823"/>
                  </a:lnTo>
                  <a:lnTo>
                    <a:pt x="1589811" y="617550"/>
                  </a:lnTo>
                  <a:lnTo>
                    <a:pt x="1570685" y="657821"/>
                  </a:lnTo>
                  <a:lnTo>
                    <a:pt x="1558683" y="701560"/>
                  </a:lnTo>
                  <a:lnTo>
                    <a:pt x="1554518" y="748030"/>
                  </a:lnTo>
                  <a:lnTo>
                    <a:pt x="1558683" y="794486"/>
                  </a:lnTo>
                  <a:lnTo>
                    <a:pt x="1570685" y="838225"/>
                  </a:lnTo>
                  <a:lnTo>
                    <a:pt x="1589811" y="878497"/>
                  </a:lnTo>
                  <a:lnTo>
                    <a:pt x="1615313" y="914565"/>
                  </a:lnTo>
                  <a:lnTo>
                    <a:pt x="1646478" y="945730"/>
                  </a:lnTo>
                  <a:lnTo>
                    <a:pt x="1682559" y="971232"/>
                  </a:lnTo>
                  <a:lnTo>
                    <a:pt x="1722831" y="990346"/>
                  </a:lnTo>
                  <a:lnTo>
                    <a:pt x="1766570" y="1002360"/>
                  </a:lnTo>
                  <a:lnTo>
                    <a:pt x="1813039" y="1006525"/>
                  </a:lnTo>
                  <a:lnTo>
                    <a:pt x="1859508" y="1002360"/>
                  </a:lnTo>
                  <a:lnTo>
                    <a:pt x="1903234" y="990346"/>
                  </a:lnTo>
                  <a:lnTo>
                    <a:pt x="1943506" y="971232"/>
                  </a:lnTo>
                  <a:lnTo>
                    <a:pt x="1979587" y="945730"/>
                  </a:lnTo>
                  <a:lnTo>
                    <a:pt x="2010740" y="914565"/>
                  </a:lnTo>
                  <a:lnTo>
                    <a:pt x="2036241" y="878497"/>
                  </a:lnTo>
                  <a:lnTo>
                    <a:pt x="2055368" y="838225"/>
                  </a:lnTo>
                  <a:lnTo>
                    <a:pt x="2067369" y="794486"/>
                  </a:lnTo>
                  <a:lnTo>
                    <a:pt x="2071535" y="748030"/>
                  </a:lnTo>
                  <a:lnTo>
                    <a:pt x="2067369" y="701560"/>
                  </a:lnTo>
                  <a:lnTo>
                    <a:pt x="2055368" y="657821"/>
                  </a:lnTo>
                  <a:lnTo>
                    <a:pt x="2036241" y="617550"/>
                  </a:lnTo>
                  <a:lnTo>
                    <a:pt x="2025535" y="602424"/>
                  </a:lnTo>
                  <a:lnTo>
                    <a:pt x="2045004" y="589292"/>
                  </a:lnTo>
                  <a:lnTo>
                    <a:pt x="2064423" y="560501"/>
                  </a:lnTo>
                  <a:lnTo>
                    <a:pt x="2071535" y="525221"/>
                  </a:lnTo>
                  <a:lnTo>
                    <a:pt x="2071535" y="38074"/>
                  </a:lnTo>
                  <a:close/>
                </a:path>
              </a:pathLst>
            </a:custGeom>
            <a:solidFill>
              <a:srgbClr val="3A3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54699" y="6773227"/>
              <a:ext cx="1773555" cy="329565"/>
            </a:xfrm>
            <a:custGeom>
              <a:avLst/>
              <a:gdLst/>
              <a:ahLst/>
              <a:cxnLst/>
              <a:rect l="l" t="t" r="r" b="b"/>
              <a:pathLst>
                <a:path w="1773554" h="329565">
                  <a:moveTo>
                    <a:pt x="329044" y="164541"/>
                  </a:moveTo>
                  <a:lnTo>
                    <a:pt x="323164" y="120802"/>
                  </a:lnTo>
                  <a:lnTo>
                    <a:pt x="306578" y="81495"/>
                  </a:lnTo>
                  <a:lnTo>
                    <a:pt x="280847" y="48183"/>
                  </a:lnTo>
                  <a:lnTo>
                    <a:pt x="247548" y="22466"/>
                  </a:lnTo>
                  <a:lnTo>
                    <a:pt x="208241" y="5867"/>
                  </a:lnTo>
                  <a:lnTo>
                    <a:pt x="164503" y="0"/>
                  </a:lnTo>
                  <a:lnTo>
                    <a:pt x="120777" y="5867"/>
                  </a:lnTo>
                  <a:lnTo>
                    <a:pt x="81470" y="22466"/>
                  </a:lnTo>
                  <a:lnTo>
                    <a:pt x="48183" y="48183"/>
                  </a:lnTo>
                  <a:lnTo>
                    <a:pt x="22466" y="81495"/>
                  </a:lnTo>
                  <a:lnTo>
                    <a:pt x="5880" y="120802"/>
                  </a:lnTo>
                  <a:lnTo>
                    <a:pt x="0" y="164541"/>
                  </a:lnTo>
                  <a:lnTo>
                    <a:pt x="5880" y="208267"/>
                  </a:lnTo>
                  <a:lnTo>
                    <a:pt x="22466" y="247573"/>
                  </a:lnTo>
                  <a:lnTo>
                    <a:pt x="48183" y="280873"/>
                  </a:lnTo>
                  <a:lnTo>
                    <a:pt x="81470" y="306603"/>
                  </a:lnTo>
                  <a:lnTo>
                    <a:pt x="120777" y="323189"/>
                  </a:lnTo>
                  <a:lnTo>
                    <a:pt x="164503" y="329069"/>
                  </a:lnTo>
                  <a:lnTo>
                    <a:pt x="208241" y="323189"/>
                  </a:lnTo>
                  <a:lnTo>
                    <a:pt x="247548" y="306603"/>
                  </a:lnTo>
                  <a:lnTo>
                    <a:pt x="280847" y="280873"/>
                  </a:lnTo>
                  <a:lnTo>
                    <a:pt x="306578" y="247573"/>
                  </a:lnTo>
                  <a:lnTo>
                    <a:pt x="323164" y="208267"/>
                  </a:lnTo>
                  <a:lnTo>
                    <a:pt x="329044" y="164541"/>
                  </a:lnTo>
                  <a:close/>
                </a:path>
                <a:path w="1773554" h="329565">
                  <a:moveTo>
                    <a:pt x="1773275" y="164541"/>
                  </a:moveTo>
                  <a:lnTo>
                    <a:pt x="1767395" y="120802"/>
                  </a:lnTo>
                  <a:lnTo>
                    <a:pt x="1750809" y="81495"/>
                  </a:lnTo>
                  <a:lnTo>
                    <a:pt x="1725079" y="48183"/>
                  </a:lnTo>
                  <a:lnTo>
                    <a:pt x="1691792" y="22466"/>
                  </a:lnTo>
                  <a:lnTo>
                    <a:pt x="1652485" y="5867"/>
                  </a:lnTo>
                  <a:lnTo>
                    <a:pt x="1608759" y="0"/>
                  </a:lnTo>
                  <a:lnTo>
                    <a:pt x="1565021" y="5867"/>
                  </a:lnTo>
                  <a:lnTo>
                    <a:pt x="1525714" y="22466"/>
                  </a:lnTo>
                  <a:lnTo>
                    <a:pt x="1492415" y="48183"/>
                  </a:lnTo>
                  <a:lnTo>
                    <a:pt x="1466684" y="81495"/>
                  </a:lnTo>
                  <a:lnTo>
                    <a:pt x="1450098" y="120802"/>
                  </a:lnTo>
                  <a:lnTo>
                    <a:pt x="1444231" y="164541"/>
                  </a:lnTo>
                  <a:lnTo>
                    <a:pt x="1450098" y="208267"/>
                  </a:lnTo>
                  <a:lnTo>
                    <a:pt x="1466684" y="247573"/>
                  </a:lnTo>
                  <a:lnTo>
                    <a:pt x="1492415" y="280873"/>
                  </a:lnTo>
                  <a:lnTo>
                    <a:pt x="1525714" y="306603"/>
                  </a:lnTo>
                  <a:lnTo>
                    <a:pt x="1565021" y="323189"/>
                  </a:lnTo>
                  <a:lnTo>
                    <a:pt x="1608759" y="329069"/>
                  </a:lnTo>
                  <a:lnTo>
                    <a:pt x="1652485" y="323189"/>
                  </a:lnTo>
                  <a:lnTo>
                    <a:pt x="1691792" y="306603"/>
                  </a:lnTo>
                  <a:lnTo>
                    <a:pt x="1725079" y="280873"/>
                  </a:lnTo>
                  <a:lnTo>
                    <a:pt x="1750809" y="247573"/>
                  </a:lnTo>
                  <a:lnTo>
                    <a:pt x="1767395" y="208267"/>
                  </a:lnTo>
                  <a:lnTo>
                    <a:pt x="1773275" y="164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05563" y="5314350"/>
              <a:ext cx="980440" cy="825500"/>
            </a:xfrm>
            <a:custGeom>
              <a:avLst/>
              <a:gdLst/>
              <a:ahLst/>
              <a:cxnLst/>
              <a:rect l="l" t="t" r="r" b="b"/>
              <a:pathLst>
                <a:path w="980440" h="825500">
                  <a:moveTo>
                    <a:pt x="980071" y="824903"/>
                  </a:moveTo>
                  <a:lnTo>
                    <a:pt x="975775" y="779935"/>
                  </a:lnTo>
                  <a:lnTo>
                    <a:pt x="968908" y="735639"/>
                  </a:lnTo>
                  <a:lnTo>
                    <a:pt x="959538" y="692071"/>
                  </a:lnTo>
                  <a:lnTo>
                    <a:pt x="947729" y="649289"/>
                  </a:lnTo>
                  <a:lnTo>
                    <a:pt x="933547" y="607351"/>
                  </a:lnTo>
                  <a:lnTo>
                    <a:pt x="917058" y="566312"/>
                  </a:lnTo>
                  <a:lnTo>
                    <a:pt x="898328" y="526230"/>
                  </a:lnTo>
                  <a:lnTo>
                    <a:pt x="877422" y="487163"/>
                  </a:lnTo>
                  <a:lnTo>
                    <a:pt x="854406" y="449168"/>
                  </a:lnTo>
                  <a:lnTo>
                    <a:pt x="829345" y="412301"/>
                  </a:lnTo>
                  <a:lnTo>
                    <a:pt x="802306" y="376620"/>
                  </a:lnTo>
                  <a:lnTo>
                    <a:pt x="773354" y="342182"/>
                  </a:lnTo>
                  <a:lnTo>
                    <a:pt x="742555" y="309044"/>
                  </a:lnTo>
                  <a:lnTo>
                    <a:pt x="709974" y="277263"/>
                  </a:lnTo>
                  <a:lnTo>
                    <a:pt x="675678" y="246897"/>
                  </a:lnTo>
                  <a:lnTo>
                    <a:pt x="639731" y="218002"/>
                  </a:lnTo>
                  <a:lnTo>
                    <a:pt x="602200" y="190637"/>
                  </a:lnTo>
                  <a:lnTo>
                    <a:pt x="563150" y="164857"/>
                  </a:lnTo>
                  <a:lnTo>
                    <a:pt x="522647" y="140720"/>
                  </a:lnTo>
                  <a:lnTo>
                    <a:pt x="480756" y="118283"/>
                  </a:lnTo>
                  <a:lnTo>
                    <a:pt x="437544" y="97604"/>
                  </a:lnTo>
                  <a:lnTo>
                    <a:pt x="393076" y="78739"/>
                  </a:lnTo>
                  <a:lnTo>
                    <a:pt x="347418" y="61746"/>
                  </a:lnTo>
                  <a:lnTo>
                    <a:pt x="300635" y="46681"/>
                  </a:lnTo>
                  <a:lnTo>
                    <a:pt x="252793" y="33603"/>
                  </a:lnTo>
                  <a:lnTo>
                    <a:pt x="203958" y="22567"/>
                  </a:lnTo>
                  <a:lnTo>
                    <a:pt x="154195" y="13632"/>
                  </a:lnTo>
                  <a:lnTo>
                    <a:pt x="103571" y="6854"/>
                  </a:lnTo>
                  <a:lnTo>
                    <a:pt x="52150" y="2291"/>
                  </a:lnTo>
                  <a:lnTo>
                    <a:pt x="0" y="0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73181" y="5315188"/>
              <a:ext cx="956310" cy="849630"/>
            </a:xfrm>
            <a:custGeom>
              <a:avLst/>
              <a:gdLst/>
              <a:ahLst/>
              <a:cxnLst/>
              <a:rect l="l" t="t" r="r" b="b"/>
              <a:pathLst>
                <a:path w="956309" h="849629">
                  <a:moveTo>
                    <a:pt x="955789" y="0"/>
                  </a:moveTo>
                  <a:lnTo>
                    <a:pt x="903863" y="3417"/>
                  </a:lnTo>
                  <a:lnTo>
                    <a:pt x="852703" y="9089"/>
                  </a:lnTo>
                  <a:lnTo>
                    <a:pt x="802375" y="16958"/>
                  </a:lnTo>
                  <a:lnTo>
                    <a:pt x="752946" y="26966"/>
                  </a:lnTo>
                  <a:lnTo>
                    <a:pt x="704481" y="39057"/>
                  </a:lnTo>
                  <a:lnTo>
                    <a:pt x="657048" y="53172"/>
                  </a:lnTo>
                  <a:lnTo>
                    <a:pt x="610711" y="69254"/>
                  </a:lnTo>
                  <a:lnTo>
                    <a:pt x="565538" y="87245"/>
                  </a:lnTo>
                  <a:lnTo>
                    <a:pt x="521594" y="107088"/>
                  </a:lnTo>
                  <a:lnTo>
                    <a:pt x="478946" y="128724"/>
                  </a:lnTo>
                  <a:lnTo>
                    <a:pt x="437659" y="152098"/>
                  </a:lnTo>
                  <a:lnTo>
                    <a:pt x="397801" y="177150"/>
                  </a:lnTo>
                  <a:lnTo>
                    <a:pt x="359437" y="203824"/>
                  </a:lnTo>
                  <a:lnTo>
                    <a:pt x="322633" y="232061"/>
                  </a:lnTo>
                  <a:lnTo>
                    <a:pt x="287456" y="261805"/>
                  </a:lnTo>
                  <a:lnTo>
                    <a:pt x="253972" y="292998"/>
                  </a:lnTo>
                  <a:lnTo>
                    <a:pt x="222246" y="325581"/>
                  </a:lnTo>
                  <a:lnTo>
                    <a:pt x="192346" y="359499"/>
                  </a:lnTo>
                  <a:lnTo>
                    <a:pt x="164337" y="394692"/>
                  </a:lnTo>
                  <a:lnTo>
                    <a:pt x="138286" y="431103"/>
                  </a:lnTo>
                  <a:lnTo>
                    <a:pt x="114258" y="468676"/>
                  </a:lnTo>
                  <a:lnTo>
                    <a:pt x="92321" y="507351"/>
                  </a:lnTo>
                  <a:lnTo>
                    <a:pt x="72539" y="547073"/>
                  </a:lnTo>
                  <a:lnTo>
                    <a:pt x="54980" y="587782"/>
                  </a:lnTo>
                  <a:lnTo>
                    <a:pt x="39709" y="629422"/>
                  </a:lnTo>
                  <a:lnTo>
                    <a:pt x="26793" y="671935"/>
                  </a:lnTo>
                  <a:lnTo>
                    <a:pt x="16298" y="715264"/>
                  </a:lnTo>
                  <a:lnTo>
                    <a:pt x="8290" y="759350"/>
                  </a:lnTo>
                  <a:lnTo>
                    <a:pt x="2835" y="804137"/>
                  </a:lnTo>
                  <a:lnTo>
                    <a:pt x="0" y="849566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59894" y="5301221"/>
              <a:ext cx="2040889" cy="902335"/>
            </a:xfrm>
            <a:custGeom>
              <a:avLst/>
              <a:gdLst/>
              <a:ahLst/>
              <a:cxnLst/>
              <a:rect l="l" t="t" r="r" b="b"/>
              <a:pathLst>
                <a:path w="2040890" h="902335">
                  <a:moveTo>
                    <a:pt x="25730" y="889076"/>
                  </a:moveTo>
                  <a:lnTo>
                    <a:pt x="21958" y="879983"/>
                  </a:lnTo>
                  <a:lnTo>
                    <a:pt x="12865" y="876211"/>
                  </a:lnTo>
                  <a:lnTo>
                    <a:pt x="3771" y="879983"/>
                  </a:lnTo>
                  <a:lnTo>
                    <a:pt x="0" y="889076"/>
                  </a:lnTo>
                  <a:lnTo>
                    <a:pt x="3771" y="898182"/>
                  </a:lnTo>
                  <a:lnTo>
                    <a:pt x="12865" y="901941"/>
                  </a:lnTo>
                  <a:lnTo>
                    <a:pt x="21958" y="898182"/>
                  </a:lnTo>
                  <a:lnTo>
                    <a:pt x="25730" y="889076"/>
                  </a:lnTo>
                  <a:close/>
                </a:path>
                <a:path w="2040890" h="902335">
                  <a:moveTo>
                    <a:pt x="1033005" y="12865"/>
                  </a:moveTo>
                  <a:lnTo>
                    <a:pt x="1029233" y="3771"/>
                  </a:lnTo>
                  <a:lnTo>
                    <a:pt x="1020140" y="0"/>
                  </a:lnTo>
                  <a:lnTo>
                    <a:pt x="1011047" y="3771"/>
                  </a:lnTo>
                  <a:lnTo>
                    <a:pt x="1007275" y="12865"/>
                  </a:lnTo>
                  <a:lnTo>
                    <a:pt x="1011047" y="21971"/>
                  </a:lnTo>
                  <a:lnTo>
                    <a:pt x="1020140" y="25730"/>
                  </a:lnTo>
                  <a:lnTo>
                    <a:pt x="1029233" y="21971"/>
                  </a:lnTo>
                  <a:lnTo>
                    <a:pt x="1033005" y="12865"/>
                  </a:lnTo>
                  <a:close/>
                </a:path>
                <a:path w="2040890" h="902335">
                  <a:moveTo>
                    <a:pt x="2040280" y="889076"/>
                  </a:moveTo>
                  <a:lnTo>
                    <a:pt x="2036508" y="879983"/>
                  </a:lnTo>
                  <a:lnTo>
                    <a:pt x="2027415" y="876211"/>
                  </a:lnTo>
                  <a:lnTo>
                    <a:pt x="2018322" y="879983"/>
                  </a:lnTo>
                  <a:lnTo>
                    <a:pt x="2014550" y="889076"/>
                  </a:lnTo>
                  <a:lnTo>
                    <a:pt x="2018322" y="898182"/>
                  </a:lnTo>
                  <a:lnTo>
                    <a:pt x="2027415" y="901941"/>
                  </a:lnTo>
                  <a:lnTo>
                    <a:pt x="2036508" y="898182"/>
                  </a:lnTo>
                  <a:lnTo>
                    <a:pt x="2040280" y="889076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003454" y="3282913"/>
            <a:ext cx="1127760" cy="30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7010">
              <a:lnSpc>
                <a:spcPct val="101299"/>
              </a:lnSpc>
              <a:spcBef>
                <a:spcPts val="95"/>
              </a:spcBef>
            </a:pPr>
            <a:r>
              <a:rPr sz="900" b="1" spc="-50">
                <a:solidFill>
                  <a:srgbClr val="231F20"/>
                </a:solidFill>
                <a:latin typeface="Tahoma"/>
                <a:cs typeface="Tahoma"/>
              </a:rPr>
              <a:t>Transport</a:t>
            </a:r>
            <a:r>
              <a:rPr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900" b="1" spc="-35">
                <a:solidFill>
                  <a:srgbClr val="231F20"/>
                </a:solidFill>
                <a:latin typeface="Tahoma"/>
                <a:cs typeface="Tahoma"/>
              </a:rPr>
              <a:t>produits</a:t>
            </a:r>
            <a:r>
              <a:rPr sz="900" b="1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231F20"/>
                </a:solidFill>
                <a:latin typeface="Tahoma"/>
                <a:cs typeface="Tahoma"/>
              </a:rPr>
              <a:t>périssables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238703" y="2331772"/>
            <a:ext cx="676275" cy="434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b="1" spc="-30">
                <a:solidFill>
                  <a:srgbClr val="231F20"/>
                </a:solidFill>
                <a:latin typeface="Tahoma"/>
                <a:cs typeface="Tahoma"/>
              </a:rPr>
              <a:t>ORGANISE</a:t>
            </a:r>
            <a:endParaRPr sz="1000">
              <a:latin typeface="Tahoma"/>
              <a:cs typeface="Tahoma"/>
            </a:endParaRPr>
          </a:p>
          <a:p>
            <a:pPr marR="10795" algn="ctr">
              <a:lnSpc>
                <a:spcPct val="100000"/>
              </a:lnSpc>
              <a:spcBef>
                <a:spcPts val="925"/>
              </a:spcBef>
            </a:pPr>
            <a:r>
              <a:rPr sz="900" b="1" spc="-10">
                <a:solidFill>
                  <a:srgbClr val="231F20"/>
                </a:solidFill>
                <a:latin typeface="Tahoma"/>
                <a:cs typeface="Tahoma"/>
              </a:rPr>
              <a:t>Retrait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xfrm>
            <a:off x="728521" y="142827"/>
            <a:ext cx="272097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b="1" spc="254">
                <a:solidFill>
                  <a:srgbClr val="E65925"/>
                </a:solidFill>
                <a:latin typeface="Tahoma"/>
                <a:cs typeface="Tahoma"/>
              </a:rPr>
              <a:t>ÇA</a:t>
            </a:r>
            <a:r>
              <a:rPr sz="3650" b="1" spc="-190">
                <a:solidFill>
                  <a:srgbClr val="E65925"/>
                </a:solidFill>
                <a:latin typeface="Tahoma"/>
                <a:cs typeface="Tahoma"/>
              </a:rPr>
              <a:t> </a:t>
            </a:r>
            <a:r>
              <a:rPr sz="3650" b="1" spc="-165">
                <a:solidFill>
                  <a:srgbClr val="E65925"/>
                </a:solidFill>
                <a:latin typeface="Tahoma"/>
                <a:cs typeface="Tahoma"/>
              </a:rPr>
              <a:t>MARCHE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61278" y="5571906"/>
            <a:ext cx="1235710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 marR="5080" indent="-180975">
              <a:lnSpc>
                <a:spcPct val="101299"/>
              </a:lnSpc>
              <a:spcBef>
                <a:spcPts val="95"/>
              </a:spcBef>
            </a:pPr>
            <a:r>
              <a:rPr sz="1100" i="1" spc="-25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1100" i="1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i="1">
                <a:solidFill>
                  <a:srgbClr val="231F20"/>
                </a:solidFill>
                <a:latin typeface="Verdana"/>
                <a:cs typeface="Verdana"/>
              </a:rPr>
              <a:t>J’ai</a:t>
            </a:r>
            <a:r>
              <a:rPr sz="1100" i="1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i="1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1100" i="1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i="1" spc="-35">
                <a:solidFill>
                  <a:srgbClr val="231F20"/>
                </a:solidFill>
                <a:latin typeface="Verdana"/>
                <a:cs typeface="Verdana"/>
              </a:rPr>
              <a:t>produits </a:t>
            </a:r>
            <a:r>
              <a:rPr sz="1100" i="1" spc="9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1100" i="1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i="1" spc="-35">
                <a:solidFill>
                  <a:srgbClr val="231F20"/>
                </a:solidFill>
                <a:latin typeface="Verdana"/>
                <a:cs typeface="Verdana"/>
              </a:rPr>
              <a:t>donner...</a:t>
            </a:r>
            <a:r>
              <a:rPr sz="1100" i="1" spc="-50">
                <a:solidFill>
                  <a:srgbClr val="231F20"/>
                </a:solidFill>
                <a:latin typeface="Verdana"/>
                <a:cs typeface="Verdana"/>
              </a:rPr>
              <a:t> »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319204" y="1608663"/>
            <a:ext cx="5742940" cy="3591560"/>
            <a:chOff x="3319204" y="1608663"/>
            <a:chExt cx="5742940" cy="3591560"/>
          </a:xfrm>
        </p:grpSpPr>
        <p:sp>
          <p:nvSpPr>
            <p:cNvPr id="104" name="object 104"/>
            <p:cNvSpPr/>
            <p:nvPr/>
          </p:nvSpPr>
          <p:spPr>
            <a:xfrm>
              <a:off x="4055331" y="4919136"/>
              <a:ext cx="762000" cy="267970"/>
            </a:xfrm>
            <a:custGeom>
              <a:avLst/>
              <a:gdLst/>
              <a:ahLst/>
              <a:cxnLst/>
              <a:rect l="l" t="t" r="r" b="b"/>
              <a:pathLst>
                <a:path w="762000" h="267970">
                  <a:moveTo>
                    <a:pt x="0" y="0"/>
                  </a:moveTo>
                  <a:lnTo>
                    <a:pt x="28891" y="40064"/>
                  </a:lnTo>
                  <a:lnTo>
                    <a:pt x="60552" y="77124"/>
                  </a:lnTo>
                  <a:lnTo>
                    <a:pt x="94760" y="111115"/>
                  </a:lnTo>
                  <a:lnTo>
                    <a:pt x="131291" y="141969"/>
                  </a:lnTo>
                  <a:lnTo>
                    <a:pt x="169921" y="169622"/>
                  </a:lnTo>
                  <a:lnTo>
                    <a:pt x="210429" y="194006"/>
                  </a:lnTo>
                  <a:lnTo>
                    <a:pt x="252589" y="215056"/>
                  </a:lnTo>
                  <a:lnTo>
                    <a:pt x="296179" y="232705"/>
                  </a:lnTo>
                  <a:lnTo>
                    <a:pt x="340975" y="246888"/>
                  </a:lnTo>
                  <a:lnTo>
                    <a:pt x="386755" y="257537"/>
                  </a:lnTo>
                  <a:lnTo>
                    <a:pt x="433294" y="264587"/>
                  </a:lnTo>
                  <a:lnTo>
                    <a:pt x="480370" y="267972"/>
                  </a:lnTo>
                  <a:lnTo>
                    <a:pt x="527759" y="267626"/>
                  </a:lnTo>
                  <a:lnTo>
                    <a:pt x="575237" y="263482"/>
                  </a:lnTo>
                  <a:lnTo>
                    <a:pt x="622582" y="255474"/>
                  </a:lnTo>
                  <a:lnTo>
                    <a:pt x="669569" y="243536"/>
                  </a:lnTo>
                  <a:lnTo>
                    <a:pt x="715977" y="227603"/>
                  </a:lnTo>
                  <a:lnTo>
                    <a:pt x="761580" y="207606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84903" y="4326326"/>
              <a:ext cx="267970" cy="762000"/>
            </a:xfrm>
            <a:custGeom>
              <a:avLst/>
              <a:gdLst/>
              <a:ahLst/>
              <a:cxnLst/>
              <a:rect l="l" t="t" r="r" b="b"/>
              <a:pathLst>
                <a:path w="267970" h="762000">
                  <a:moveTo>
                    <a:pt x="0" y="761580"/>
                  </a:moveTo>
                  <a:lnTo>
                    <a:pt x="40064" y="732689"/>
                  </a:lnTo>
                  <a:lnTo>
                    <a:pt x="77124" y="701028"/>
                  </a:lnTo>
                  <a:lnTo>
                    <a:pt x="111115" y="666820"/>
                  </a:lnTo>
                  <a:lnTo>
                    <a:pt x="141969" y="630289"/>
                  </a:lnTo>
                  <a:lnTo>
                    <a:pt x="169622" y="591658"/>
                  </a:lnTo>
                  <a:lnTo>
                    <a:pt x="194006" y="551151"/>
                  </a:lnTo>
                  <a:lnTo>
                    <a:pt x="215056" y="508991"/>
                  </a:lnTo>
                  <a:lnTo>
                    <a:pt x="232705" y="465401"/>
                  </a:lnTo>
                  <a:lnTo>
                    <a:pt x="246888" y="420604"/>
                  </a:lnTo>
                  <a:lnTo>
                    <a:pt x="257537" y="374825"/>
                  </a:lnTo>
                  <a:lnTo>
                    <a:pt x="264587" y="328286"/>
                  </a:lnTo>
                  <a:lnTo>
                    <a:pt x="267972" y="281210"/>
                  </a:lnTo>
                  <a:lnTo>
                    <a:pt x="267626" y="233821"/>
                  </a:lnTo>
                  <a:lnTo>
                    <a:pt x="263482" y="186343"/>
                  </a:lnTo>
                  <a:lnTo>
                    <a:pt x="255474" y="138998"/>
                  </a:lnTo>
                  <a:lnTo>
                    <a:pt x="243536" y="92010"/>
                  </a:lnTo>
                  <a:lnTo>
                    <a:pt x="227603" y="45603"/>
                  </a:lnTo>
                  <a:lnTo>
                    <a:pt x="207606" y="0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92092" y="3990361"/>
              <a:ext cx="762000" cy="267970"/>
            </a:xfrm>
            <a:custGeom>
              <a:avLst/>
              <a:gdLst/>
              <a:ahLst/>
              <a:cxnLst/>
              <a:rect l="l" t="t" r="r" b="b"/>
              <a:pathLst>
                <a:path w="762000" h="267970">
                  <a:moveTo>
                    <a:pt x="761580" y="267972"/>
                  </a:moveTo>
                  <a:lnTo>
                    <a:pt x="732689" y="227908"/>
                  </a:lnTo>
                  <a:lnTo>
                    <a:pt x="701028" y="190848"/>
                  </a:lnTo>
                  <a:lnTo>
                    <a:pt x="666820" y="156857"/>
                  </a:lnTo>
                  <a:lnTo>
                    <a:pt x="630289" y="126003"/>
                  </a:lnTo>
                  <a:lnTo>
                    <a:pt x="591658" y="98350"/>
                  </a:lnTo>
                  <a:lnTo>
                    <a:pt x="551151" y="73966"/>
                  </a:lnTo>
                  <a:lnTo>
                    <a:pt x="508991" y="52916"/>
                  </a:lnTo>
                  <a:lnTo>
                    <a:pt x="465401" y="35267"/>
                  </a:lnTo>
                  <a:lnTo>
                    <a:pt x="420604" y="21084"/>
                  </a:lnTo>
                  <a:lnTo>
                    <a:pt x="374825" y="10435"/>
                  </a:lnTo>
                  <a:lnTo>
                    <a:pt x="328286" y="3385"/>
                  </a:lnTo>
                  <a:lnTo>
                    <a:pt x="281210" y="0"/>
                  </a:lnTo>
                  <a:lnTo>
                    <a:pt x="233821" y="346"/>
                  </a:lnTo>
                  <a:lnTo>
                    <a:pt x="186343" y="4490"/>
                  </a:lnTo>
                  <a:lnTo>
                    <a:pt x="138998" y="12498"/>
                  </a:lnTo>
                  <a:lnTo>
                    <a:pt x="92010" y="24435"/>
                  </a:lnTo>
                  <a:lnTo>
                    <a:pt x="45603" y="40369"/>
                  </a:lnTo>
                  <a:lnTo>
                    <a:pt x="0" y="60365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56127" y="4089563"/>
              <a:ext cx="267970" cy="762000"/>
            </a:xfrm>
            <a:custGeom>
              <a:avLst/>
              <a:gdLst/>
              <a:ahLst/>
              <a:cxnLst/>
              <a:rect l="l" t="t" r="r" b="b"/>
              <a:pathLst>
                <a:path w="267970" h="762000">
                  <a:moveTo>
                    <a:pt x="267972" y="0"/>
                  </a:moveTo>
                  <a:lnTo>
                    <a:pt x="227908" y="28891"/>
                  </a:lnTo>
                  <a:lnTo>
                    <a:pt x="190848" y="60552"/>
                  </a:lnTo>
                  <a:lnTo>
                    <a:pt x="156857" y="94760"/>
                  </a:lnTo>
                  <a:lnTo>
                    <a:pt x="126003" y="131291"/>
                  </a:lnTo>
                  <a:lnTo>
                    <a:pt x="98350" y="169921"/>
                  </a:lnTo>
                  <a:lnTo>
                    <a:pt x="73966" y="210429"/>
                  </a:lnTo>
                  <a:lnTo>
                    <a:pt x="52916" y="252589"/>
                  </a:lnTo>
                  <a:lnTo>
                    <a:pt x="35267" y="296179"/>
                  </a:lnTo>
                  <a:lnTo>
                    <a:pt x="21084" y="340975"/>
                  </a:lnTo>
                  <a:lnTo>
                    <a:pt x="10435" y="386755"/>
                  </a:lnTo>
                  <a:lnTo>
                    <a:pt x="3385" y="433294"/>
                  </a:lnTo>
                  <a:lnTo>
                    <a:pt x="0" y="480370"/>
                  </a:lnTo>
                  <a:lnTo>
                    <a:pt x="346" y="527759"/>
                  </a:lnTo>
                  <a:lnTo>
                    <a:pt x="4490" y="575237"/>
                  </a:lnTo>
                  <a:lnTo>
                    <a:pt x="12498" y="622582"/>
                  </a:lnTo>
                  <a:lnTo>
                    <a:pt x="24435" y="669569"/>
                  </a:lnTo>
                  <a:lnTo>
                    <a:pt x="40369" y="715977"/>
                  </a:lnTo>
                  <a:lnTo>
                    <a:pt x="60365" y="761580"/>
                  </a:lnTo>
                </a:path>
              </a:pathLst>
            </a:custGeom>
            <a:ln w="25730">
              <a:solidFill>
                <a:srgbClr val="D7DF2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15587" y="4049839"/>
              <a:ext cx="1078230" cy="1078230"/>
            </a:xfrm>
            <a:custGeom>
              <a:avLst/>
              <a:gdLst/>
              <a:ahLst/>
              <a:cxnLst/>
              <a:rect l="l" t="t" r="r" b="b"/>
              <a:pathLst>
                <a:path w="1078229" h="1078229">
                  <a:moveTo>
                    <a:pt x="25730" y="824522"/>
                  </a:moveTo>
                  <a:lnTo>
                    <a:pt x="21958" y="815416"/>
                  </a:lnTo>
                  <a:lnTo>
                    <a:pt x="12865" y="811657"/>
                  </a:lnTo>
                  <a:lnTo>
                    <a:pt x="3771" y="815416"/>
                  </a:lnTo>
                  <a:lnTo>
                    <a:pt x="0" y="824522"/>
                  </a:lnTo>
                  <a:lnTo>
                    <a:pt x="3771" y="833615"/>
                  </a:lnTo>
                  <a:lnTo>
                    <a:pt x="12865" y="837387"/>
                  </a:lnTo>
                  <a:lnTo>
                    <a:pt x="21958" y="833615"/>
                  </a:lnTo>
                  <a:lnTo>
                    <a:pt x="25730" y="824522"/>
                  </a:lnTo>
                  <a:close/>
                </a:path>
                <a:path w="1078229" h="1078229">
                  <a:moveTo>
                    <a:pt x="266153" y="12865"/>
                  </a:moveTo>
                  <a:lnTo>
                    <a:pt x="262382" y="3759"/>
                  </a:lnTo>
                  <a:lnTo>
                    <a:pt x="253288" y="0"/>
                  </a:lnTo>
                  <a:lnTo>
                    <a:pt x="244195" y="3759"/>
                  </a:lnTo>
                  <a:lnTo>
                    <a:pt x="240423" y="12865"/>
                  </a:lnTo>
                  <a:lnTo>
                    <a:pt x="244195" y="21958"/>
                  </a:lnTo>
                  <a:lnTo>
                    <a:pt x="253288" y="25730"/>
                  </a:lnTo>
                  <a:lnTo>
                    <a:pt x="262382" y="21958"/>
                  </a:lnTo>
                  <a:lnTo>
                    <a:pt x="266153" y="12865"/>
                  </a:lnTo>
                  <a:close/>
                </a:path>
                <a:path w="1078229" h="1078229">
                  <a:moveTo>
                    <a:pt x="837387" y="1064945"/>
                  </a:moveTo>
                  <a:lnTo>
                    <a:pt x="833615" y="1055839"/>
                  </a:lnTo>
                  <a:lnTo>
                    <a:pt x="824522" y="1052080"/>
                  </a:lnTo>
                  <a:lnTo>
                    <a:pt x="815428" y="1055839"/>
                  </a:lnTo>
                  <a:lnTo>
                    <a:pt x="811657" y="1064945"/>
                  </a:lnTo>
                  <a:lnTo>
                    <a:pt x="815428" y="1074039"/>
                  </a:lnTo>
                  <a:lnTo>
                    <a:pt x="824522" y="1077810"/>
                  </a:lnTo>
                  <a:lnTo>
                    <a:pt x="833615" y="1074039"/>
                  </a:lnTo>
                  <a:lnTo>
                    <a:pt x="837387" y="1064945"/>
                  </a:lnTo>
                  <a:close/>
                </a:path>
                <a:path w="1078229" h="1078229">
                  <a:moveTo>
                    <a:pt x="1077810" y="253288"/>
                  </a:moveTo>
                  <a:lnTo>
                    <a:pt x="1074039" y="244182"/>
                  </a:lnTo>
                  <a:lnTo>
                    <a:pt x="1064945" y="240423"/>
                  </a:lnTo>
                  <a:lnTo>
                    <a:pt x="1055852" y="244182"/>
                  </a:lnTo>
                  <a:lnTo>
                    <a:pt x="1052080" y="253288"/>
                  </a:lnTo>
                  <a:lnTo>
                    <a:pt x="1055852" y="262382"/>
                  </a:lnTo>
                  <a:lnTo>
                    <a:pt x="1064945" y="266153"/>
                  </a:lnTo>
                  <a:lnTo>
                    <a:pt x="1074039" y="262382"/>
                  </a:lnTo>
                  <a:lnTo>
                    <a:pt x="1077810" y="253288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65473" y="5085774"/>
              <a:ext cx="193040" cy="96520"/>
            </a:xfrm>
            <a:custGeom>
              <a:avLst/>
              <a:gdLst/>
              <a:ahLst/>
              <a:cxnLst/>
              <a:rect l="l" t="t" r="r" b="b"/>
              <a:pathLst>
                <a:path w="193039" h="96520">
                  <a:moveTo>
                    <a:pt x="96507" y="0"/>
                  </a:moveTo>
                  <a:lnTo>
                    <a:pt x="0" y="96494"/>
                  </a:lnTo>
                  <a:lnTo>
                    <a:pt x="193001" y="96494"/>
                  </a:lnTo>
                  <a:lnTo>
                    <a:pt x="96507" y="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4241" y="4185970"/>
              <a:ext cx="247446" cy="43914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9325" y="4167730"/>
              <a:ext cx="388365" cy="46312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1356" y="4715637"/>
              <a:ext cx="381237" cy="25525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457967" y="4490520"/>
              <a:ext cx="87630" cy="172085"/>
            </a:xfrm>
            <a:custGeom>
              <a:avLst/>
              <a:gdLst/>
              <a:ahLst/>
              <a:cxnLst/>
              <a:rect l="l" t="t" r="r" b="b"/>
              <a:pathLst>
                <a:path w="87629" h="172085">
                  <a:moveTo>
                    <a:pt x="87236" y="0"/>
                  </a:moveTo>
                  <a:lnTo>
                    <a:pt x="0" y="84239"/>
                  </a:lnTo>
                  <a:lnTo>
                    <a:pt x="84239" y="171475"/>
                  </a:lnTo>
                  <a:lnTo>
                    <a:pt x="87236" y="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0674" y="3802049"/>
              <a:ext cx="352011" cy="39201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962" y="3806952"/>
              <a:ext cx="274269" cy="39199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319196" y="2073655"/>
              <a:ext cx="2348865" cy="173355"/>
            </a:xfrm>
            <a:custGeom>
              <a:avLst/>
              <a:gdLst/>
              <a:ahLst/>
              <a:cxnLst/>
              <a:rect l="l" t="t" r="r" b="b"/>
              <a:pathLst>
                <a:path w="2348865" h="173355">
                  <a:moveTo>
                    <a:pt x="85737" y="87566"/>
                  </a:moveTo>
                  <a:lnTo>
                    <a:pt x="0" y="1803"/>
                  </a:lnTo>
                  <a:lnTo>
                    <a:pt x="0" y="173304"/>
                  </a:lnTo>
                  <a:lnTo>
                    <a:pt x="85737" y="87566"/>
                  </a:lnTo>
                  <a:close/>
                </a:path>
                <a:path w="2348865" h="173355">
                  <a:moveTo>
                    <a:pt x="2348331" y="87236"/>
                  </a:moveTo>
                  <a:lnTo>
                    <a:pt x="2264092" y="0"/>
                  </a:lnTo>
                  <a:lnTo>
                    <a:pt x="2261095" y="171475"/>
                  </a:lnTo>
                  <a:lnTo>
                    <a:pt x="2348331" y="87236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321618" y="1706206"/>
              <a:ext cx="1640205" cy="0"/>
            </a:xfrm>
            <a:custGeom>
              <a:avLst/>
              <a:gdLst/>
              <a:ahLst/>
              <a:cxnLst/>
              <a:rect l="l" t="t" r="r" b="b"/>
              <a:pathLst>
                <a:path w="1640204">
                  <a:moveTo>
                    <a:pt x="1640014" y="0"/>
                  </a:moveTo>
                  <a:lnTo>
                    <a:pt x="0" y="0"/>
                  </a:lnTo>
                </a:path>
              </a:pathLst>
            </a:custGeom>
            <a:ln w="12865">
              <a:solidFill>
                <a:srgbClr val="595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15128" y="1608663"/>
              <a:ext cx="87630" cy="172085"/>
            </a:xfrm>
            <a:custGeom>
              <a:avLst/>
              <a:gdLst/>
              <a:ahLst/>
              <a:cxnLst/>
              <a:rect l="l" t="t" r="r" b="b"/>
              <a:pathLst>
                <a:path w="87629" h="172085">
                  <a:moveTo>
                    <a:pt x="2997" y="0"/>
                  </a:moveTo>
                  <a:lnTo>
                    <a:pt x="0" y="171475"/>
                  </a:lnTo>
                  <a:lnTo>
                    <a:pt x="87236" y="87236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971708" y="170083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117551"/>
                  </a:moveTo>
                  <a:lnTo>
                    <a:pt x="0" y="0"/>
                  </a:lnTo>
                </a:path>
              </a:pathLst>
            </a:custGeom>
            <a:ln w="12865">
              <a:solidFill>
                <a:srgbClr val="595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890155" y="1822399"/>
              <a:ext cx="172085" cy="87630"/>
            </a:xfrm>
            <a:custGeom>
              <a:avLst/>
              <a:gdLst/>
              <a:ahLst/>
              <a:cxnLst/>
              <a:rect l="l" t="t" r="r" b="b"/>
              <a:pathLst>
                <a:path w="172084" h="87630">
                  <a:moveTo>
                    <a:pt x="171475" y="0"/>
                  </a:moveTo>
                  <a:lnTo>
                    <a:pt x="0" y="2997"/>
                  </a:lnTo>
                  <a:lnTo>
                    <a:pt x="87236" y="87236"/>
                  </a:lnTo>
                  <a:lnTo>
                    <a:pt x="171475" y="0"/>
                  </a:lnTo>
                  <a:close/>
                </a:path>
              </a:pathLst>
            </a:custGeom>
            <a:solidFill>
              <a:srgbClr val="E65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7719821" y="3319425"/>
            <a:ext cx="673735" cy="30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5080" indent="-123189">
              <a:lnSpc>
                <a:spcPct val="101299"/>
              </a:lnSpc>
              <a:spcBef>
                <a:spcPts val="95"/>
              </a:spcBef>
            </a:pPr>
            <a:r>
              <a:rPr sz="900" b="1" spc="-40">
                <a:solidFill>
                  <a:srgbClr val="231F20"/>
                </a:solidFill>
                <a:latin typeface="Tahoma"/>
                <a:cs typeface="Tahoma"/>
              </a:rPr>
              <a:t>l’attestation </a:t>
            </a:r>
            <a:r>
              <a:rPr sz="900" b="1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900" b="1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5">
                <a:solidFill>
                  <a:srgbClr val="231F20"/>
                </a:solidFill>
                <a:latin typeface="Tahoma"/>
                <a:cs typeface="Tahoma"/>
              </a:rPr>
              <a:t>don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525656" y="3304353"/>
            <a:ext cx="699135" cy="33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marR="5080" indent="-121920">
              <a:lnSpc>
                <a:spcPct val="112500"/>
              </a:lnSpc>
              <a:spcBef>
                <a:spcPts val="95"/>
              </a:spcBef>
            </a:pPr>
            <a:r>
              <a:rPr sz="900" b="1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900" b="1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0">
                <a:solidFill>
                  <a:srgbClr val="231F20"/>
                </a:solidFill>
                <a:latin typeface="Tahoma"/>
                <a:cs typeface="Tahoma"/>
              </a:rPr>
              <a:t>réduction </a:t>
            </a:r>
            <a:r>
              <a:rPr sz="900" b="1" spc="-10">
                <a:solidFill>
                  <a:srgbClr val="231F20"/>
                </a:solidFill>
                <a:latin typeface="Tahoma"/>
                <a:cs typeface="Tahoma"/>
              </a:rPr>
              <a:t>d’impôt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003878" y="2391531"/>
            <a:ext cx="1713864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209" marR="282575" indent="154305">
              <a:lnSpc>
                <a:spcPct val="101299"/>
              </a:lnSpc>
              <a:spcBef>
                <a:spcPts val="95"/>
              </a:spcBef>
            </a:pPr>
            <a:r>
              <a:rPr sz="1400" b="1" spc="-10">
                <a:solidFill>
                  <a:srgbClr val="3B3A3B"/>
                </a:solidFill>
                <a:latin typeface="Tahoma"/>
                <a:cs typeface="Tahoma"/>
              </a:rPr>
              <a:t>SERVICE </a:t>
            </a:r>
            <a:r>
              <a:rPr sz="1400" b="1" spc="-60">
                <a:solidFill>
                  <a:srgbClr val="3B3A3B"/>
                </a:solidFill>
                <a:latin typeface="Tahoma"/>
                <a:cs typeface="Tahoma"/>
              </a:rPr>
              <a:t>APRÈS-</a:t>
            </a:r>
            <a:r>
              <a:rPr sz="1400" b="1" spc="-75">
                <a:solidFill>
                  <a:srgbClr val="3B3A3B"/>
                </a:solidFill>
                <a:latin typeface="Tahoma"/>
                <a:cs typeface="Tahoma"/>
              </a:rPr>
              <a:t>DON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000" b="1" spc="-30">
                <a:solidFill>
                  <a:srgbClr val="E65925"/>
                </a:solidFill>
                <a:latin typeface="Tahoma"/>
                <a:cs typeface="Tahoma"/>
              </a:rPr>
              <a:t>SOLAAL</a:t>
            </a:r>
            <a:r>
              <a:rPr sz="1000" b="1" spc="-20">
                <a:solidFill>
                  <a:srgbClr val="E65925"/>
                </a:solidFill>
                <a:latin typeface="Tahoma"/>
                <a:cs typeface="Tahoma"/>
              </a:rPr>
              <a:t> </a:t>
            </a:r>
            <a:r>
              <a:rPr sz="1000" b="1" spc="-30">
                <a:solidFill>
                  <a:srgbClr val="E65925"/>
                </a:solidFill>
                <a:latin typeface="Tahoma"/>
                <a:cs typeface="Tahoma"/>
              </a:rPr>
              <a:t>assure</a:t>
            </a:r>
            <a:r>
              <a:rPr sz="1000" b="1" spc="-15">
                <a:solidFill>
                  <a:srgbClr val="E65925"/>
                </a:solidFill>
                <a:latin typeface="Tahoma"/>
                <a:cs typeface="Tahoma"/>
              </a:rPr>
              <a:t> </a:t>
            </a:r>
            <a:r>
              <a:rPr sz="1000" b="1">
                <a:solidFill>
                  <a:srgbClr val="E65925"/>
                </a:solidFill>
                <a:latin typeface="Tahoma"/>
                <a:cs typeface="Tahoma"/>
              </a:rPr>
              <a:t>le</a:t>
            </a:r>
            <a:r>
              <a:rPr sz="1000" b="1" spc="-15">
                <a:solidFill>
                  <a:srgbClr val="E65925"/>
                </a:solidFill>
                <a:latin typeface="Tahoma"/>
                <a:cs typeface="Tahoma"/>
              </a:rPr>
              <a:t> </a:t>
            </a:r>
            <a:r>
              <a:rPr sz="1000" b="1" spc="-50">
                <a:solidFill>
                  <a:srgbClr val="E65925"/>
                </a:solidFill>
                <a:latin typeface="Tahoma"/>
                <a:cs typeface="Tahoma"/>
              </a:rPr>
              <a:t>suivi</a:t>
            </a:r>
            <a:r>
              <a:rPr sz="1000" b="1" spc="-15">
                <a:solidFill>
                  <a:srgbClr val="E65925"/>
                </a:solidFill>
                <a:latin typeface="Tahoma"/>
                <a:cs typeface="Tahoma"/>
              </a:rPr>
              <a:t> </a:t>
            </a:r>
            <a:r>
              <a:rPr sz="1000" b="1" spc="-20">
                <a:solidFill>
                  <a:srgbClr val="E65925"/>
                </a:solidFill>
                <a:latin typeface="Tahoma"/>
                <a:cs typeface="Tahoma"/>
              </a:rPr>
              <a:t>pour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316367" y="3324901"/>
            <a:ext cx="984885" cy="303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9385">
              <a:lnSpc>
                <a:spcPct val="101299"/>
              </a:lnSpc>
              <a:spcBef>
                <a:spcPts val="95"/>
              </a:spcBef>
            </a:pPr>
            <a:r>
              <a:rPr sz="900" b="1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900" b="1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0">
                <a:solidFill>
                  <a:srgbClr val="231F20"/>
                </a:solidFill>
                <a:latin typeface="Tahoma"/>
                <a:cs typeface="Tahoma"/>
              </a:rPr>
              <a:t>retour</a:t>
            </a:r>
            <a:r>
              <a:rPr sz="900" b="1" spc="-25">
                <a:solidFill>
                  <a:srgbClr val="231F20"/>
                </a:solidFill>
                <a:latin typeface="Tahoma"/>
                <a:cs typeface="Tahoma"/>
              </a:rPr>
              <a:t> du </a:t>
            </a:r>
            <a:r>
              <a:rPr sz="900" b="1" spc="-20">
                <a:solidFill>
                  <a:srgbClr val="231F20"/>
                </a:solidFill>
                <a:latin typeface="Tahoma"/>
                <a:cs typeface="Tahoma"/>
              </a:rPr>
              <a:t>conditionnement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945" y="673269"/>
            <a:ext cx="3364660" cy="33577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85142" y="356299"/>
            <a:ext cx="6047105" cy="3681729"/>
            <a:chOff x="4285142" y="356299"/>
            <a:chExt cx="6047105" cy="3681729"/>
          </a:xfrm>
        </p:grpSpPr>
        <p:sp>
          <p:nvSpPr>
            <p:cNvPr id="4" name="object 4"/>
            <p:cNvSpPr/>
            <p:nvPr/>
          </p:nvSpPr>
          <p:spPr>
            <a:xfrm>
              <a:off x="4285142" y="666150"/>
              <a:ext cx="564515" cy="347980"/>
            </a:xfrm>
            <a:custGeom>
              <a:avLst/>
              <a:gdLst/>
              <a:ahLst/>
              <a:cxnLst/>
              <a:rect l="l" t="t" r="r" b="b"/>
              <a:pathLst>
                <a:path w="564514" h="347980">
                  <a:moveTo>
                    <a:pt x="347395" y="0"/>
                  </a:moveTo>
                  <a:lnTo>
                    <a:pt x="0" y="217081"/>
                  </a:lnTo>
                  <a:lnTo>
                    <a:pt x="564464" y="347395"/>
                  </a:lnTo>
                  <a:lnTo>
                    <a:pt x="347395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1695" y="368999"/>
              <a:ext cx="5737860" cy="3656329"/>
            </a:xfrm>
            <a:custGeom>
              <a:avLst/>
              <a:gdLst/>
              <a:ahLst/>
              <a:cxnLst/>
              <a:rect l="l" t="t" r="r" b="b"/>
              <a:pathLst>
                <a:path w="5737859" h="3656329">
                  <a:moveTo>
                    <a:pt x="5701601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620300"/>
                  </a:lnTo>
                  <a:lnTo>
                    <a:pt x="2828" y="3634316"/>
                  </a:lnTo>
                  <a:lnTo>
                    <a:pt x="10544" y="3645760"/>
                  </a:lnTo>
                  <a:lnTo>
                    <a:pt x="21988" y="3653475"/>
                  </a:lnTo>
                  <a:lnTo>
                    <a:pt x="36004" y="3656304"/>
                  </a:lnTo>
                  <a:lnTo>
                    <a:pt x="5701601" y="3656304"/>
                  </a:lnTo>
                  <a:lnTo>
                    <a:pt x="5715617" y="3653475"/>
                  </a:lnTo>
                  <a:lnTo>
                    <a:pt x="5727061" y="3645760"/>
                  </a:lnTo>
                  <a:lnTo>
                    <a:pt x="5734777" y="3634316"/>
                  </a:lnTo>
                  <a:lnTo>
                    <a:pt x="5737606" y="3620300"/>
                  </a:lnTo>
                  <a:lnTo>
                    <a:pt x="5737606" y="35991"/>
                  </a:lnTo>
                  <a:lnTo>
                    <a:pt x="5734777" y="21983"/>
                  </a:lnTo>
                  <a:lnTo>
                    <a:pt x="5727061" y="10542"/>
                  </a:lnTo>
                  <a:lnTo>
                    <a:pt x="5715617" y="2828"/>
                  </a:lnTo>
                  <a:lnTo>
                    <a:pt x="5701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1695" y="368999"/>
              <a:ext cx="5737860" cy="3656329"/>
            </a:xfrm>
            <a:custGeom>
              <a:avLst/>
              <a:gdLst/>
              <a:ahLst/>
              <a:cxnLst/>
              <a:rect l="l" t="t" r="r" b="b"/>
              <a:pathLst>
                <a:path w="5737859" h="3656329">
                  <a:moveTo>
                    <a:pt x="36004" y="0"/>
                  </a:move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3620300"/>
                  </a:lnTo>
                  <a:lnTo>
                    <a:pt x="2828" y="3634316"/>
                  </a:lnTo>
                  <a:lnTo>
                    <a:pt x="10544" y="3645760"/>
                  </a:lnTo>
                  <a:lnTo>
                    <a:pt x="21988" y="3653475"/>
                  </a:lnTo>
                  <a:lnTo>
                    <a:pt x="36004" y="3656304"/>
                  </a:lnTo>
                  <a:lnTo>
                    <a:pt x="5701601" y="3656304"/>
                  </a:lnTo>
                  <a:lnTo>
                    <a:pt x="5715617" y="3653475"/>
                  </a:lnTo>
                  <a:lnTo>
                    <a:pt x="5727061" y="3645760"/>
                  </a:lnTo>
                  <a:lnTo>
                    <a:pt x="5734777" y="3634316"/>
                  </a:lnTo>
                  <a:lnTo>
                    <a:pt x="5737606" y="3620300"/>
                  </a:lnTo>
                  <a:lnTo>
                    <a:pt x="5737606" y="35991"/>
                  </a:lnTo>
                  <a:lnTo>
                    <a:pt x="5734777" y="21983"/>
                  </a:lnTo>
                  <a:lnTo>
                    <a:pt x="5727061" y="10542"/>
                  </a:lnTo>
                  <a:lnTo>
                    <a:pt x="5715617" y="2828"/>
                  </a:lnTo>
                  <a:lnTo>
                    <a:pt x="5701601" y="0"/>
                  </a:lnTo>
                  <a:lnTo>
                    <a:pt x="36004" y="0"/>
                  </a:lnTo>
                  <a:close/>
                </a:path>
              </a:pathLst>
            </a:custGeom>
            <a:ln w="25399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18246" y="436817"/>
            <a:ext cx="549597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50">
                <a:latin typeface="Frenchy" panose="02000000000000000000" pitchFamily="2" charset="0"/>
              </a:rPr>
              <a:t>VENDEZ SOLIDAIRE 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4799" y="1210945"/>
            <a:ext cx="5222875" cy="247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8770">
              <a:lnSpc>
                <a:spcPct val="100000"/>
              </a:lnSpc>
              <a:spcBef>
                <a:spcPts val="100"/>
              </a:spcBef>
            </a:pPr>
            <a:r>
              <a:rPr sz="20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2000" spc="-1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activité</a:t>
            </a:r>
            <a:r>
              <a:rPr sz="2000" spc="-1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complémentaire des</a:t>
            </a:r>
            <a:r>
              <a:rPr sz="2000" spc="-1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dons</a:t>
            </a:r>
            <a:r>
              <a:rPr sz="2000" spc="-1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agricoles</a:t>
            </a:r>
            <a:endParaRPr sz="2000">
              <a:latin typeface="Century Gothic" panose="020B0502020202020204" pitchFamily="34" charset="0"/>
              <a:cs typeface="Verdana"/>
            </a:endParaRPr>
          </a:p>
          <a:p>
            <a:pPr marL="12700" marR="389890" indent="189865">
              <a:lnSpc>
                <a:spcPct val="100000"/>
              </a:lnSpc>
              <a:spcBef>
                <a:spcPts val="1140"/>
              </a:spcBef>
              <a:buClr>
                <a:srgbClr val="EC9522"/>
              </a:buClr>
              <a:buChar char="●"/>
              <a:tabLst>
                <a:tab pos="202565" algn="l"/>
              </a:tabLst>
            </a:pPr>
            <a:r>
              <a:rPr sz="17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une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réponse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supplémentaire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1700" b="1" spc="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demande </a:t>
            </a:r>
            <a:r>
              <a:rPr sz="17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croissante</a:t>
            </a:r>
            <a:r>
              <a:rPr sz="17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associations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d’aide</a:t>
            </a:r>
            <a:r>
              <a:rPr sz="17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endParaRPr sz="1700">
              <a:latin typeface="Century Gothic" panose="020B0502020202020204" pitchFamily="34" charset="0"/>
              <a:cs typeface="Verdana"/>
            </a:endParaRPr>
          </a:p>
          <a:p>
            <a:pPr marL="12700" marR="996950" indent="189865">
              <a:lnSpc>
                <a:spcPct val="100000"/>
              </a:lnSpc>
              <a:spcBef>
                <a:spcPts val="360"/>
              </a:spcBef>
              <a:buClr>
                <a:srgbClr val="EC9522"/>
              </a:buClr>
              <a:buChar char="●"/>
              <a:tabLst>
                <a:tab pos="202565" algn="l"/>
              </a:tabLst>
            </a:pPr>
            <a:r>
              <a:rPr sz="17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des</a:t>
            </a:r>
            <a:r>
              <a:rPr sz="1700" spc="-1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 spc="-8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prix</a:t>
            </a:r>
            <a:r>
              <a:rPr sz="17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7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accord</a:t>
            </a:r>
            <a:r>
              <a:rPr sz="17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avec</a:t>
            </a:r>
            <a:r>
              <a:rPr sz="17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</a:t>
            </a:r>
            <a:r>
              <a:rPr sz="17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vendeur</a:t>
            </a:r>
            <a:r>
              <a:rPr sz="17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acceptables</a:t>
            </a:r>
            <a:r>
              <a:rPr sz="1700" b="1" spc="10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700" spc="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9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700" spc="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associations</a:t>
            </a:r>
            <a:endParaRPr sz="1700">
              <a:latin typeface="Century Gothic" panose="020B0502020202020204" pitchFamily="34" charset="0"/>
              <a:cs typeface="Verdana"/>
            </a:endParaRPr>
          </a:p>
          <a:p>
            <a:pPr marL="202565" indent="-189865">
              <a:lnSpc>
                <a:spcPct val="100000"/>
              </a:lnSpc>
              <a:spcBef>
                <a:spcPts val="360"/>
              </a:spcBef>
              <a:buClr>
                <a:srgbClr val="EC9522"/>
              </a:buClr>
              <a:buChar char="●"/>
              <a:tabLst>
                <a:tab pos="202565" algn="l"/>
              </a:tabLst>
            </a:pPr>
            <a:r>
              <a:rPr sz="17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dispositif</a:t>
            </a:r>
            <a:r>
              <a:rPr sz="17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qui</a:t>
            </a:r>
            <a:r>
              <a:rPr sz="17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favorise</a:t>
            </a:r>
            <a:r>
              <a:rPr sz="1700" spc="-1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l’économie </a:t>
            </a:r>
            <a:r>
              <a:rPr sz="17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solidaire</a:t>
            </a:r>
            <a:endParaRPr sz="1700">
              <a:latin typeface="Century Gothic" panose="020B0502020202020204" pitchFamily="34" charset="0"/>
              <a:cs typeface="Tahoma"/>
            </a:endParaRPr>
          </a:p>
          <a:p>
            <a:pPr marL="189865" indent="-177165">
              <a:lnSpc>
                <a:spcPct val="100000"/>
              </a:lnSpc>
              <a:spcBef>
                <a:spcPts val="360"/>
              </a:spcBef>
              <a:buClr>
                <a:srgbClr val="EC9522"/>
              </a:buClr>
              <a:buChar char="●"/>
              <a:tabLst>
                <a:tab pos="189865" algn="l"/>
              </a:tabLst>
            </a:pP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un</a:t>
            </a:r>
            <a:r>
              <a:rPr sz="1700" spc="-1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marché</a:t>
            </a:r>
            <a:r>
              <a:rPr sz="17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complémentaire</a:t>
            </a:r>
            <a:r>
              <a:rPr sz="17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700" spc="-8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700" spc="-1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9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700" spc="-17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700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production</a:t>
            </a:r>
            <a:endParaRPr sz="17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64696" y="5016705"/>
            <a:ext cx="4655185" cy="1738630"/>
          </a:xfrm>
          <a:custGeom>
            <a:avLst/>
            <a:gdLst/>
            <a:ahLst/>
            <a:cxnLst/>
            <a:rect l="l" t="t" r="r" b="b"/>
            <a:pathLst>
              <a:path w="4655184" h="1738629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702600"/>
                </a:lnTo>
                <a:lnTo>
                  <a:pt x="2828" y="1716616"/>
                </a:lnTo>
                <a:lnTo>
                  <a:pt x="10544" y="1728060"/>
                </a:lnTo>
                <a:lnTo>
                  <a:pt x="21988" y="1735775"/>
                </a:lnTo>
                <a:lnTo>
                  <a:pt x="36004" y="1738604"/>
                </a:lnTo>
                <a:lnTo>
                  <a:pt x="4618608" y="1738604"/>
                </a:lnTo>
                <a:lnTo>
                  <a:pt x="4632617" y="1735775"/>
                </a:lnTo>
                <a:lnTo>
                  <a:pt x="4644058" y="1728060"/>
                </a:lnTo>
                <a:lnTo>
                  <a:pt x="4651772" y="1716616"/>
                </a:lnTo>
                <a:lnTo>
                  <a:pt x="4654600" y="1702600"/>
                </a:lnTo>
                <a:lnTo>
                  <a:pt x="4654600" y="36004"/>
                </a:lnTo>
                <a:lnTo>
                  <a:pt x="4651772" y="21988"/>
                </a:lnTo>
                <a:lnTo>
                  <a:pt x="4644058" y="10544"/>
                </a:lnTo>
                <a:lnTo>
                  <a:pt x="4632617" y="2828"/>
                </a:lnTo>
                <a:lnTo>
                  <a:pt x="4618608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4570" y="4275306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5" h="607695">
                <a:moveTo>
                  <a:pt x="303555" y="0"/>
                </a:moveTo>
                <a:lnTo>
                  <a:pt x="254319" y="3972"/>
                </a:lnTo>
                <a:lnTo>
                  <a:pt x="207611" y="15475"/>
                </a:lnTo>
                <a:lnTo>
                  <a:pt x="164058" y="33881"/>
                </a:lnTo>
                <a:lnTo>
                  <a:pt x="124283" y="58566"/>
                </a:lnTo>
                <a:lnTo>
                  <a:pt x="88912" y="88906"/>
                </a:lnTo>
                <a:lnTo>
                  <a:pt x="58571" y="124275"/>
                </a:lnTo>
                <a:lnTo>
                  <a:pt x="33884" y="164048"/>
                </a:lnTo>
                <a:lnTo>
                  <a:pt x="15476" y="207600"/>
                </a:lnTo>
                <a:lnTo>
                  <a:pt x="3973" y="254306"/>
                </a:lnTo>
                <a:lnTo>
                  <a:pt x="0" y="303542"/>
                </a:lnTo>
                <a:lnTo>
                  <a:pt x="3973" y="352781"/>
                </a:lnTo>
                <a:lnTo>
                  <a:pt x="15476" y="399491"/>
                </a:lnTo>
                <a:lnTo>
                  <a:pt x="33884" y="443045"/>
                </a:lnTo>
                <a:lnTo>
                  <a:pt x="58571" y="482820"/>
                </a:lnTo>
                <a:lnTo>
                  <a:pt x="88912" y="518190"/>
                </a:lnTo>
                <a:lnTo>
                  <a:pt x="124283" y="548530"/>
                </a:lnTo>
                <a:lnTo>
                  <a:pt x="164058" y="573216"/>
                </a:lnTo>
                <a:lnTo>
                  <a:pt x="207611" y="591622"/>
                </a:lnTo>
                <a:lnTo>
                  <a:pt x="254319" y="603125"/>
                </a:lnTo>
                <a:lnTo>
                  <a:pt x="303555" y="607098"/>
                </a:lnTo>
                <a:lnTo>
                  <a:pt x="352791" y="603125"/>
                </a:lnTo>
                <a:lnTo>
                  <a:pt x="399498" y="591622"/>
                </a:lnTo>
                <a:lnTo>
                  <a:pt x="443052" y="573216"/>
                </a:lnTo>
                <a:lnTo>
                  <a:pt x="482827" y="548530"/>
                </a:lnTo>
                <a:lnTo>
                  <a:pt x="518198" y="518190"/>
                </a:lnTo>
                <a:lnTo>
                  <a:pt x="548539" y="482820"/>
                </a:lnTo>
                <a:lnTo>
                  <a:pt x="573226" y="443045"/>
                </a:lnTo>
                <a:lnTo>
                  <a:pt x="591634" y="399491"/>
                </a:lnTo>
                <a:lnTo>
                  <a:pt x="603137" y="352781"/>
                </a:lnTo>
                <a:lnTo>
                  <a:pt x="607110" y="303542"/>
                </a:lnTo>
                <a:lnTo>
                  <a:pt x="603137" y="254306"/>
                </a:lnTo>
                <a:lnTo>
                  <a:pt x="591634" y="207600"/>
                </a:lnTo>
                <a:lnTo>
                  <a:pt x="573226" y="164048"/>
                </a:lnTo>
                <a:lnTo>
                  <a:pt x="548539" y="124275"/>
                </a:lnTo>
                <a:lnTo>
                  <a:pt x="518198" y="88906"/>
                </a:lnTo>
                <a:lnTo>
                  <a:pt x="482827" y="58566"/>
                </a:lnTo>
                <a:lnTo>
                  <a:pt x="443052" y="33881"/>
                </a:lnTo>
                <a:lnTo>
                  <a:pt x="399498" y="15475"/>
                </a:lnTo>
                <a:lnTo>
                  <a:pt x="352791" y="3972"/>
                </a:lnTo>
                <a:lnTo>
                  <a:pt x="303555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70022" y="4171541"/>
            <a:ext cx="481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>
                <a:solidFill>
                  <a:srgbClr val="FFFFFF"/>
                </a:solidFill>
                <a:latin typeface="Microsoft YaHei"/>
                <a:cs typeface="Microsoft YaHei"/>
              </a:rPr>
              <a:t>+</a:t>
            </a:r>
            <a:endParaRPr sz="48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1551" y="5189115"/>
            <a:ext cx="4157979" cy="116141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66190">
              <a:lnSpc>
                <a:spcPct val="100000"/>
              </a:lnSpc>
              <a:spcBef>
                <a:spcPts val="1160"/>
              </a:spcBef>
            </a:pPr>
            <a:r>
              <a:rPr sz="15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</a:t>
            </a:r>
            <a:r>
              <a:rPr sz="15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peut</a:t>
            </a:r>
            <a:r>
              <a:rPr sz="15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8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aussi</a:t>
            </a:r>
            <a:r>
              <a:rPr sz="1500" b="1" spc="-1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500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:</a:t>
            </a:r>
            <a:endParaRPr sz="1500">
              <a:latin typeface="Century Gothic" panose="020B0502020202020204" pitchFamily="34" charset="0"/>
              <a:cs typeface="Tahoma"/>
            </a:endParaRPr>
          </a:p>
          <a:p>
            <a:pPr marL="155575" indent="-142875">
              <a:lnSpc>
                <a:spcPct val="100000"/>
              </a:lnSpc>
              <a:spcBef>
                <a:spcPts val="919"/>
              </a:spcBef>
              <a:buClr>
                <a:srgbClr val="EC9522"/>
              </a:buClr>
              <a:buFont typeface="Verdana"/>
              <a:buChar char="●"/>
              <a:tabLst>
                <a:tab pos="155575" algn="l"/>
              </a:tabLst>
            </a:pPr>
            <a:r>
              <a:rPr sz="13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Accompagner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spc="-4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3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300" spc="-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4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planification</a:t>
            </a:r>
            <a:r>
              <a:rPr sz="13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300" spc="-1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campagnes</a:t>
            </a:r>
            <a:endParaRPr sz="1300">
              <a:latin typeface="Century Gothic" panose="020B0502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spc="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3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production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dédiées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10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l’aide</a:t>
            </a:r>
            <a:r>
              <a:rPr sz="1300" spc="-11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endParaRPr sz="1300">
              <a:latin typeface="Century Gothic" panose="020B0502020202020204" pitchFamily="34" charset="0"/>
              <a:cs typeface="Verdana"/>
            </a:endParaRPr>
          </a:p>
          <a:p>
            <a:pPr marL="155575" indent="-142875">
              <a:lnSpc>
                <a:spcPct val="100000"/>
              </a:lnSpc>
              <a:spcBef>
                <a:spcPts val="480"/>
              </a:spcBef>
              <a:buClr>
                <a:srgbClr val="EC9522"/>
              </a:buClr>
              <a:buFont typeface="Verdana"/>
              <a:buChar char="●"/>
              <a:tabLst>
                <a:tab pos="155575" algn="l"/>
              </a:tabLst>
            </a:pPr>
            <a:r>
              <a:rPr sz="1300" b="1" spc="-7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Sourcer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pour</a:t>
            </a:r>
            <a:r>
              <a:rPr sz="13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associations</a:t>
            </a:r>
            <a:r>
              <a:rPr sz="13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d’aide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alimentaire</a:t>
            </a:r>
            <a:endParaRPr sz="1300"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23995" y="5436005"/>
            <a:ext cx="2232025" cy="1332230"/>
            <a:chOff x="3023995" y="5436005"/>
            <a:chExt cx="2232025" cy="1332230"/>
          </a:xfrm>
        </p:grpSpPr>
        <p:sp>
          <p:nvSpPr>
            <p:cNvPr id="14" name="object 14"/>
            <p:cNvSpPr/>
            <p:nvPr/>
          </p:nvSpPr>
          <p:spPr>
            <a:xfrm>
              <a:off x="3036695" y="5448705"/>
              <a:ext cx="2206625" cy="1306830"/>
            </a:xfrm>
            <a:custGeom>
              <a:avLst/>
              <a:gdLst/>
              <a:ahLst/>
              <a:cxnLst/>
              <a:rect l="l" t="t" r="r" b="b"/>
              <a:pathLst>
                <a:path w="2206625" h="1306829">
                  <a:moveTo>
                    <a:pt x="2170607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270596"/>
                  </a:lnTo>
                  <a:lnTo>
                    <a:pt x="2828" y="1284612"/>
                  </a:lnTo>
                  <a:lnTo>
                    <a:pt x="10544" y="1296057"/>
                  </a:lnTo>
                  <a:lnTo>
                    <a:pt x="21988" y="1303772"/>
                  </a:lnTo>
                  <a:lnTo>
                    <a:pt x="36004" y="1306601"/>
                  </a:lnTo>
                  <a:lnTo>
                    <a:pt x="2170607" y="1306601"/>
                  </a:lnTo>
                  <a:lnTo>
                    <a:pt x="2184616" y="1303772"/>
                  </a:lnTo>
                  <a:lnTo>
                    <a:pt x="2196057" y="1296057"/>
                  </a:lnTo>
                  <a:lnTo>
                    <a:pt x="2203770" y="1284612"/>
                  </a:lnTo>
                  <a:lnTo>
                    <a:pt x="2206599" y="1270596"/>
                  </a:lnTo>
                  <a:lnTo>
                    <a:pt x="2206599" y="36004"/>
                  </a:lnTo>
                  <a:lnTo>
                    <a:pt x="2203770" y="21988"/>
                  </a:lnTo>
                  <a:lnTo>
                    <a:pt x="2196057" y="10544"/>
                  </a:lnTo>
                  <a:lnTo>
                    <a:pt x="2184616" y="2828"/>
                  </a:lnTo>
                  <a:lnTo>
                    <a:pt x="2170607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6695" y="5448705"/>
              <a:ext cx="2206625" cy="1306830"/>
            </a:xfrm>
            <a:custGeom>
              <a:avLst/>
              <a:gdLst/>
              <a:ahLst/>
              <a:cxnLst/>
              <a:rect l="l" t="t" r="r" b="b"/>
              <a:pathLst>
                <a:path w="2206625" h="1306829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270596"/>
                  </a:lnTo>
                  <a:lnTo>
                    <a:pt x="2828" y="1284612"/>
                  </a:lnTo>
                  <a:lnTo>
                    <a:pt x="10544" y="1296057"/>
                  </a:lnTo>
                  <a:lnTo>
                    <a:pt x="21988" y="1303772"/>
                  </a:lnTo>
                  <a:lnTo>
                    <a:pt x="36004" y="1306601"/>
                  </a:lnTo>
                  <a:lnTo>
                    <a:pt x="2170607" y="1306601"/>
                  </a:lnTo>
                  <a:lnTo>
                    <a:pt x="2184616" y="1303772"/>
                  </a:lnTo>
                  <a:lnTo>
                    <a:pt x="2196057" y="1296057"/>
                  </a:lnTo>
                  <a:lnTo>
                    <a:pt x="2203770" y="1284612"/>
                  </a:lnTo>
                  <a:lnTo>
                    <a:pt x="2206599" y="1270596"/>
                  </a:lnTo>
                  <a:lnTo>
                    <a:pt x="2206599" y="36004"/>
                  </a:lnTo>
                  <a:lnTo>
                    <a:pt x="2203770" y="21988"/>
                  </a:lnTo>
                  <a:lnTo>
                    <a:pt x="2196057" y="10544"/>
                  </a:lnTo>
                  <a:lnTo>
                    <a:pt x="2184616" y="2828"/>
                  </a:lnTo>
                  <a:lnTo>
                    <a:pt x="2170607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46466" y="5735280"/>
            <a:ext cx="15855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300" b="1" spc="-6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SOLAAL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organise </a:t>
            </a:r>
            <a:r>
              <a:rPr sz="13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 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vente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</a:t>
            </a:r>
            <a:r>
              <a:rPr sz="1300" b="1" spc="-3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assure</a:t>
            </a:r>
            <a:r>
              <a:rPr sz="1300" b="1" spc="-2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le service</a:t>
            </a:r>
            <a:r>
              <a:rPr sz="130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4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après-</a:t>
            </a:r>
            <a:r>
              <a:rPr sz="1300" b="1" spc="-3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vente</a:t>
            </a:r>
            <a:endParaRPr sz="130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90444" y="4666905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5" h="607695">
                <a:moveTo>
                  <a:pt x="303555" y="0"/>
                </a:moveTo>
                <a:lnTo>
                  <a:pt x="254319" y="3972"/>
                </a:lnTo>
                <a:lnTo>
                  <a:pt x="207611" y="15475"/>
                </a:lnTo>
                <a:lnTo>
                  <a:pt x="164058" y="33881"/>
                </a:lnTo>
                <a:lnTo>
                  <a:pt x="124283" y="58566"/>
                </a:lnTo>
                <a:lnTo>
                  <a:pt x="88912" y="88906"/>
                </a:lnTo>
                <a:lnTo>
                  <a:pt x="58571" y="124275"/>
                </a:lnTo>
                <a:lnTo>
                  <a:pt x="33884" y="164048"/>
                </a:lnTo>
                <a:lnTo>
                  <a:pt x="15476" y="207600"/>
                </a:lnTo>
                <a:lnTo>
                  <a:pt x="3973" y="254306"/>
                </a:lnTo>
                <a:lnTo>
                  <a:pt x="0" y="303542"/>
                </a:lnTo>
                <a:lnTo>
                  <a:pt x="3973" y="352781"/>
                </a:lnTo>
                <a:lnTo>
                  <a:pt x="15476" y="399491"/>
                </a:lnTo>
                <a:lnTo>
                  <a:pt x="33884" y="443045"/>
                </a:lnTo>
                <a:lnTo>
                  <a:pt x="58571" y="482820"/>
                </a:lnTo>
                <a:lnTo>
                  <a:pt x="88912" y="518190"/>
                </a:lnTo>
                <a:lnTo>
                  <a:pt x="124283" y="548530"/>
                </a:lnTo>
                <a:lnTo>
                  <a:pt x="164058" y="573216"/>
                </a:lnTo>
                <a:lnTo>
                  <a:pt x="207611" y="591622"/>
                </a:lnTo>
                <a:lnTo>
                  <a:pt x="254319" y="603125"/>
                </a:lnTo>
                <a:lnTo>
                  <a:pt x="303555" y="607098"/>
                </a:lnTo>
                <a:lnTo>
                  <a:pt x="352791" y="603125"/>
                </a:lnTo>
                <a:lnTo>
                  <a:pt x="399498" y="591622"/>
                </a:lnTo>
                <a:lnTo>
                  <a:pt x="443052" y="573216"/>
                </a:lnTo>
                <a:lnTo>
                  <a:pt x="482827" y="548530"/>
                </a:lnTo>
                <a:lnTo>
                  <a:pt x="518198" y="518190"/>
                </a:lnTo>
                <a:lnTo>
                  <a:pt x="548539" y="482820"/>
                </a:lnTo>
                <a:lnTo>
                  <a:pt x="573226" y="443045"/>
                </a:lnTo>
                <a:lnTo>
                  <a:pt x="591634" y="399491"/>
                </a:lnTo>
                <a:lnTo>
                  <a:pt x="603137" y="352781"/>
                </a:lnTo>
                <a:lnTo>
                  <a:pt x="607110" y="303542"/>
                </a:lnTo>
                <a:lnTo>
                  <a:pt x="603137" y="254306"/>
                </a:lnTo>
                <a:lnTo>
                  <a:pt x="591634" y="207600"/>
                </a:lnTo>
                <a:lnTo>
                  <a:pt x="573226" y="164048"/>
                </a:lnTo>
                <a:lnTo>
                  <a:pt x="548539" y="124275"/>
                </a:lnTo>
                <a:lnTo>
                  <a:pt x="518198" y="88906"/>
                </a:lnTo>
                <a:lnTo>
                  <a:pt x="482827" y="58566"/>
                </a:lnTo>
                <a:lnTo>
                  <a:pt x="443052" y="33881"/>
                </a:lnTo>
                <a:lnTo>
                  <a:pt x="399498" y="15475"/>
                </a:lnTo>
                <a:lnTo>
                  <a:pt x="352791" y="3972"/>
                </a:lnTo>
                <a:lnTo>
                  <a:pt x="303555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2896" y="4636178"/>
            <a:ext cx="2660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9995" y="5436005"/>
            <a:ext cx="2232025" cy="1332230"/>
            <a:chOff x="359995" y="5436005"/>
            <a:chExt cx="2232025" cy="1332230"/>
          </a:xfrm>
        </p:grpSpPr>
        <p:sp>
          <p:nvSpPr>
            <p:cNvPr id="20" name="object 20"/>
            <p:cNvSpPr/>
            <p:nvPr/>
          </p:nvSpPr>
          <p:spPr>
            <a:xfrm>
              <a:off x="372695" y="5448705"/>
              <a:ext cx="2206625" cy="1306830"/>
            </a:xfrm>
            <a:custGeom>
              <a:avLst/>
              <a:gdLst/>
              <a:ahLst/>
              <a:cxnLst/>
              <a:rect l="l" t="t" r="r" b="b"/>
              <a:pathLst>
                <a:path w="2206625" h="1306829">
                  <a:moveTo>
                    <a:pt x="2170607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270596"/>
                  </a:lnTo>
                  <a:lnTo>
                    <a:pt x="2828" y="1284612"/>
                  </a:lnTo>
                  <a:lnTo>
                    <a:pt x="10544" y="1296057"/>
                  </a:lnTo>
                  <a:lnTo>
                    <a:pt x="21988" y="1303772"/>
                  </a:lnTo>
                  <a:lnTo>
                    <a:pt x="36004" y="1306601"/>
                  </a:lnTo>
                  <a:lnTo>
                    <a:pt x="2170607" y="1306601"/>
                  </a:lnTo>
                  <a:lnTo>
                    <a:pt x="2184616" y="1303772"/>
                  </a:lnTo>
                  <a:lnTo>
                    <a:pt x="2196057" y="1296057"/>
                  </a:lnTo>
                  <a:lnTo>
                    <a:pt x="2203770" y="1284612"/>
                  </a:lnTo>
                  <a:lnTo>
                    <a:pt x="2206599" y="1270596"/>
                  </a:lnTo>
                  <a:lnTo>
                    <a:pt x="2206599" y="36004"/>
                  </a:lnTo>
                  <a:lnTo>
                    <a:pt x="2203770" y="21988"/>
                  </a:lnTo>
                  <a:lnTo>
                    <a:pt x="2196057" y="10544"/>
                  </a:lnTo>
                  <a:lnTo>
                    <a:pt x="2184616" y="2828"/>
                  </a:lnTo>
                  <a:lnTo>
                    <a:pt x="2170607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695" y="5448705"/>
              <a:ext cx="2206625" cy="1306830"/>
            </a:xfrm>
            <a:custGeom>
              <a:avLst/>
              <a:gdLst/>
              <a:ahLst/>
              <a:cxnLst/>
              <a:rect l="l" t="t" r="r" b="b"/>
              <a:pathLst>
                <a:path w="2206625" h="1306829">
                  <a:moveTo>
                    <a:pt x="36004" y="0"/>
                  </a:move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1270596"/>
                  </a:lnTo>
                  <a:lnTo>
                    <a:pt x="2828" y="1284612"/>
                  </a:lnTo>
                  <a:lnTo>
                    <a:pt x="10544" y="1296057"/>
                  </a:lnTo>
                  <a:lnTo>
                    <a:pt x="21988" y="1303772"/>
                  </a:lnTo>
                  <a:lnTo>
                    <a:pt x="36004" y="1306601"/>
                  </a:lnTo>
                  <a:lnTo>
                    <a:pt x="2170607" y="1306601"/>
                  </a:lnTo>
                  <a:lnTo>
                    <a:pt x="2184616" y="1303772"/>
                  </a:lnTo>
                  <a:lnTo>
                    <a:pt x="2196057" y="1296057"/>
                  </a:lnTo>
                  <a:lnTo>
                    <a:pt x="2203770" y="1284612"/>
                  </a:lnTo>
                  <a:lnTo>
                    <a:pt x="2206599" y="1270596"/>
                  </a:lnTo>
                  <a:lnTo>
                    <a:pt x="2206599" y="36004"/>
                  </a:lnTo>
                  <a:lnTo>
                    <a:pt x="2203770" y="21988"/>
                  </a:lnTo>
                  <a:lnTo>
                    <a:pt x="2196057" y="10544"/>
                  </a:lnTo>
                  <a:lnTo>
                    <a:pt x="2184616" y="2828"/>
                  </a:lnTo>
                  <a:lnTo>
                    <a:pt x="2170607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6820" y="5672279"/>
            <a:ext cx="17970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SOLAAL </a:t>
            </a:r>
            <a:r>
              <a:rPr sz="130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recense</a:t>
            </a:r>
            <a:endParaRPr sz="1300">
              <a:latin typeface="Century Gothic" panose="020B0502020202020204" pitchFamily="34" charset="0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spc="-6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et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propose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5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les</a:t>
            </a:r>
            <a:r>
              <a:rPr sz="1300" b="1" spc="-4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00" b="1" spc="-7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produits 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aux</a:t>
            </a:r>
            <a:r>
              <a:rPr sz="13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associations</a:t>
            </a:r>
            <a:r>
              <a:rPr sz="1300" spc="-5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 </a:t>
            </a:r>
            <a:r>
              <a:rPr sz="130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l’aide</a:t>
            </a:r>
            <a:r>
              <a:rPr sz="1300" spc="-6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00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alimentaire</a:t>
            </a:r>
            <a:endParaRPr sz="130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26445" y="4666905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4" h="607695">
                <a:moveTo>
                  <a:pt x="303555" y="0"/>
                </a:moveTo>
                <a:lnTo>
                  <a:pt x="254319" y="3972"/>
                </a:lnTo>
                <a:lnTo>
                  <a:pt x="207611" y="15475"/>
                </a:lnTo>
                <a:lnTo>
                  <a:pt x="164058" y="33881"/>
                </a:lnTo>
                <a:lnTo>
                  <a:pt x="124283" y="58566"/>
                </a:lnTo>
                <a:lnTo>
                  <a:pt x="88912" y="88906"/>
                </a:lnTo>
                <a:lnTo>
                  <a:pt x="58571" y="124275"/>
                </a:lnTo>
                <a:lnTo>
                  <a:pt x="33884" y="164048"/>
                </a:lnTo>
                <a:lnTo>
                  <a:pt x="15476" y="207600"/>
                </a:lnTo>
                <a:lnTo>
                  <a:pt x="3973" y="254306"/>
                </a:lnTo>
                <a:lnTo>
                  <a:pt x="0" y="303542"/>
                </a:lnTo>
                <a:lnTo>
                  <a:pt x="3973" y="352781"/>
                </a:lnTo>
                <a:lnTo>
                  <a:pt x="15476" y="399491"/>
                </a:lnTo>
                <a:lnTo>
                  <a:pt x="33884" y="443045"/>
                </a:lnTo>
                <a:lnTo>
                  <a:pt x="58571" y="482820"/>
                </a:lnTo>
                <a:lnTo>
                  <a:pt x="88912" y="518190"/>
                </a:lnTo>
                <a:lnTo>
                  <a:pt x="124283" y="548530"/>
                </a:lnTo>
                <a:lnTo>
                  <a:pt x="164058" y="573216"/>
                </a:lnTo>
                <a:lnTo>
                  <a:pt x="207611" y="591622"/>
                </a:lnTo>
                <a:lnTo>
                  <a:pt x="254319" y="603125"/>
                </a:lnTo>
                <a:lnTo>
                  <a:pt x="303555" y="607098"/>
                </a:lnTo>
                <a:lnTo>
                  <a:pt x="352791" y="603125"/>
                </a:lnTo>
                <a:lnTo>
                  <a:pt x="399498" y="591622"/>
                </a:lnTo>
                <a:lnTo>
                  <a:pt x="443052" y="573216"/>
                </a:lnTo>
                <a:lnTo>
                  <a:pt x="482827" y="548530"/>
                </a:lnTo>
                <a:lnTo>
                  <a:pt x="518198" y="518190"/>
                </a:lnTo>
                <a:lnTo>
                  <a:pt x="548539" y="482820"/>
                </a:lnTo>
                <a:lnTo>
                  <a:pt x="573226" y="443045"/>
                </a:lnTo>
                <a:lnTo>
                  <a:pt x="591634" y="399491"/>
                </a:lnTo>
                <a:lnTo>
                  <a:pt x="603137" y="352781"/>
                </a:lnTo>
                <a:lnTo>
                  <a:pt x="607110" y="303542"/>
                </a:lnTo>
                <a:lnTo>
                  <a:pt x="603137" y="254306"/>
                </a:lnTo>
                <a:lnTo>
                  <a:pt x="591634" y="207600"/>
                </a:lnTo>
                <a:lnTo>
                  <a:pt x="573226" y="164048"/>
                </a:lnTo>
                <a:lnTo>
                  <a:pt x="548539" y="124275"/>
                </a:lnTo>
                <a:lnTo>
                  <a:pt x="518198" y="88906"/>
                </a:lnTo>
                <a:lnTo>
                  <a:pt x="482827" y="58566"/>
                </a:lnTo>
                <a:lnTo>
                  <a:pt x="443052" y="33881"/>
                </a:lnTo>
                <a:lnTo>
                  <a:pt x="399498" y="15475"/>
                </a:lnTo>
                <a:lnTo>
                  <a:pt x="352791" y="3972"/>
                </a:lnTo>
                <a:lnTo>
                  <a:pt x="303555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84300" y="4636178"/>
            <a:ext cx="1955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71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371A7C1-6E04-6C1F-46DE-F1228A2CC038}"/>
              </a:ext>
            </a:extLst>
          </p:cNvPr>
          <p:cNvGrpSpPr/>
          <p:nvPr/>
        </p:nvGrpSpPr>
        <p:grpSpPr>
          <a:xfrm>
            <a:off x="256320" y="402669"/>
            <a:ext cx="3499510" cy="5362345"/>
            <a:chOff x="256320" y="402669"/>
            <a:chExt cx="3499510" cy="5362345"/>
          </a:xfrm>
        </p:grpSpPr>
        <p:pic>
          <p:nvPicPr>
            <p:cNvPr id="65" name="Image 64" descr="Une image contenant texte, menu, étiquette&#10;&#10;Le contenu généré par l’IA peut être incorrect.">
              <a:extLst>
                <a:ext uri="{FF2B5EF4-FFF2-40B4-BE49-F238E27FC236}">
                  <a16:creationId xmlns:a16="http://schemas.microsoft.com/office/drawing/2014/main" id="{53D5D698-7B37-338D-A365-16C7CBA8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98495">
              <a:off x="1553055" y="474436"/>
              <a:ext cx="2202775" cy="4194325"/>
            </a:xfrm>
            <a:prstGeom prst="rect">
              <a:avLst/>
            </a:prstGeom>
          </p:spPr>
        </p:pic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1D9E36CC-295C-CCFC-AD44-5E79E85F8969}"/>
                </a:ext>
              </a:extLst>
            </p:cNvPr>
            <p:cNvGrpSpPr/>
            <p:nvPr/>
          </p:nvGrpSpPr>
          <p:grpSpPr>
            <a:xfrm>
              <a:off x="256320" y="402669"/>
              <a:ext cx="2837084" cy="5362345"/>
              <a:chOff x="639959" y="421940"/>
              <a:chExt cx="2972864" cy="5618981"/>
            </a:xfrm>
          </p:grpSpPr>
          <p:grpSp>
            <p:nvGrpSpPr>
              <p:cNvPr id="2" name="object 2"/>
              <p:cNvGrpSpPr/>
              <p:nvPr/>
            </p:nvGrpSpPr>
            <p:grpSpPr>
              <a:xfrm>
                <a:off x="639959" y="421940"/>
                <a:ext cx="2972864" cy="5618981"/>
                <a:chOff x="631145" y="354910"/>
                <a:chExt cx="2877185" cy="5438140"/>
              </a:xfrm>
            </p:grpSpPr>
            <p:sp>
              <p:nvSpPr>
                <p:cNvPr id="4" name="object 4"/>
                <p:cNvSpPr/>
                <p:nvPr/>
              </p:nvSpPr>
              <p:spPr>
                <a:xfrm>
                  <a:off x="631145" y="354910"/>
                  <a:ext cx="2877185" cy="543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7185" h="5438140">
                      <a:moveTo>
                        <a:pt x="2192426" y="0"/>
                      </a:moveTo>
                      <a:lnTo>
                        <a:pt x="135636" y="216179"/>
                      </a:lnTo>
                      <a:lnTo>
                        <a:pt x="88541" y="228942"/>
                      </a:lnTo>
                      <a:lnTo>
                        <a:pt x="49196" y="254830"/>
                      </a:lnTo>
                      <a:lnTo>
                        <a:pt x="19834" y="291087"/>
                      </a:lnTo>
                      <a:lnTo>
                        <a:pt x="2690" y="334956"/>
                      </a:lnTo>
                      <a:lnTo>
                        <a:pt x="0" y="383679"/>
                      </a:lnTo>
                      <a:lnTo>
                        <a:pt x="516953" y="5302097"/>
                      </a:lnTo>
                      <a:lnTo>
                        <a:pt x="529711" y="5349191"/>
                      </a:lnTo>
                      <a:lnTo>
                        <a:pt x="555598" y="5388537"/>
                      </a:lnTo>
                      <a:lnTo>
                        <a:pt x="591855" y="5417899"/>
                      </a:lnTo>
                      <a:lnTo>
                        <a:pt x="635723" y="5435042"/>
                      </a:lnTo>
                      <a:lnTo>
                        <a:pt x="684441" y="5437733"/>
                      </a:lnTo>
                      <a:lnTo>
                        <a:pt x="2741244" y="5221554"/>
                      </a:lnTo>
                      <a:lnTo>
                        <a:pt x="2788337" y="5208796"/>
                      </a:lnTo>
                      <a:lnTo>
                        <a:pt x="2827679" y="5182909"/>
                      </a:lnTo>
                      <a:lnTo>
                        <a:pt x="2857040" y="5146652"/>
                      </a:lnTo>
                      <a:lnTo>
                        <a:pt x="2874184" y="5102784"/>
                      </a:lnTo>
                      <a:lnTo>
                        <a:pt x="2876880" y="5054066"/>
                      </a:lnTo>
                      <a:lnTo>
                        <a:pt x="2359926" y="135636"/>
                      </a:lnTo>
                      <a:lnTo>
                        <a:pt x="2347164" y="88541"/>
                      </a:lnTo>
                      <a:lnTo>
                        <a:pt x="2321275" y="49196"/>
                      </a:lnTo>
                      <a:lnTo>
                        <a:pt x="2285018" y="19834"/>
                      </a:lnTo>
                      <a:lnTo>
                        <a:pt x="2241149" y="2690"/>
                      </a:lnTo>
                      <a:lnTo>
                        <a:pt x="21924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5" name="object 5"/>
                <p:cNvPicPr/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355" y="837399"/>
                  <a:ext cx="2444724" cy="4028833"/>
                </a:xfrm>
                <a:prstGeom prst="rect">
                  <a:avLst/>
                </a:prstGeom>
              </p:spPr>
            </p:pic>
            <p:sp>
              <p:nvSpPr>
                <p:cNvPr id="6" name="object 6"/>
                <p:cNvSpPr/>
                <p:nvPr/>
              </p:nvSpPr>
              <p:spPr>
                <a:xfrm>
                  <a:off x="816344" y="837533"/>
                  <a:ext cx="2444750" cy="40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750" h="4029075">
                      <a:moveTo>
                        <a:pt x="31216" y="208191"/>
                      </a:moveTo>
                      <a:lnTo>
                        <a:pt x="17927" y="212356"/>
                      </a:lnTo>
                      <a:lnTo>
                        <a:pt x="7626" y="220995"/>
                      </a:lnTo>
                      <a:lnTo>
                        <a:pt x="1316" y="232869"/>
                      </a:lnTo>
                      <a:lnTo>
                        <a:pt x="0" y="246735"/>
                      </a:lnTo>
                      <a:lnTo>
                        <a:pt x="394220" y="3997502"/>
                      </a:lnTo>
                      <a:lnTo>
                        <a:pt x="398391" y="4010784"/>
                      </a:lnTo>
                      <a:lnTo>
                        <a:pt x="407030" y="4021081"/>
                      </a:lnTo>
                      <a:lnTo>
                        <a:pt x="418900" y="4027390"/>
                      </a:lnTo>
                      <a:lnTo>
                        <a:pt x="432765" y="4028706"/>
                      </a:lnTo>
                      <a:lnTo>
                        <a:pt x="2413533" y="3820515"/>
                      </a:lnTo>
                      <a:lnTo>
                        <a:pt x="2426817" y="3816350"/>
                      </a:lnTo>
                      <a:lnTo>
                        <a:pt x="2437118" y="3807712"/>
                      </a:lnTo>
                      <a:lnTo>
                        <a:pt x="2443431" y="3795842"/>
                      </a:lnTo>
                      <a:lnTo>
                        <a:pt x="2444749" y="3781983"/>
                      </a:lnTo>
                      <a:lnTo>
                        <a:pt x="2050529" y="31216"/>
                      </a:lnTo>
                      <a:lnTo>
                        <a:pt x="2046356" y="17927"/>
                      </a:lnTo>
                      <a:lnTo>
                        <a:pt x="2037715" y="7626"/>
                      </a:lnTo>
                      <a:lnTo>
                        <a:pt x="2025844" y="1316"/>
                      </a:lnTo>
                      <a:lnTo>
                        <a:pt x="2011984" y="0"/>
                      </a:lnTo>
                      <a:lnTo>
                        <a:pt x="31216" y="208191"/>
                      </a:lnTo>
                    </a:path>
                  </a:pathLst>
                </a:custGeom>
                <a:ln w="12369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" name="object 7"/>
                <p:cNvSpPr/>
                <p:nvPr/>
              </p:nvSpPr>
              <p:spPr>
                <a:xfrm>
                  <a:off x="1541466" y="696070"/>
                  <a:ext cx="549275" cy="10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75" h="100329">
                      <a:moveTo>
                        <a:pt x="522554" y="0"/>
                      </a:moveTo>
                      <a:lnTo>
                        <a:pt x="21209" y="52692"/>
                      </a:lnTo>
                      <a:lnTo>
                        <a:pt x="0" y="78867"/>
                      </a:lnTo>
                      <a:lnTo>
                        <a:pt x="2845" y="87888"/>
                      </a:lnTo>
                      <a:lnTo>
                        <a:pt x="8712" y="94881"/>
                      </a:lnTo>
                      <a:lnTo>
                        <a:pt x="16769" y="99169"/>
                      </a:lnTo>
                      <a:lnTo>
                        <a:pt x="26187" y="100075"/>
                      </a:lnTo>
                      <a:lnTo>
                        <a:pt x="527532" y="47383"/>
                      </a:lnTo>
                      <a:lnTo>
                        <a:pt x="536554" y="44542"/>
                      </a:lnTo>
                      <a:lnTo>
                        <a:pt x="543547" y="38671"/>
                      </a:lnTo>
                      <a:lnTo>
                        <a:pt x="547835" y="30610"/>
                      </a:lnTo>
                      <a:lnTo>
                        <a:pt x="548741" y="21196"/>
                      </a:lnTo>
                      <a:lnTo>
                        <a:pt x="545896" y="12174"/>
                      </a:lnTo>
                      <a:lnTo>
                        <a:pt x="540029" y="5183"/>
                      </a:lnTo>
                      <a:lnTo>
                        <a:pt x="531971" y="899"/>
                      </a:lnTo>
                      <a:lnTo>
                        <a:pt x="5225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" name="object 8"/>
                <p:cNvSpPr/>
                <p:nvPr/>
              </p:nvSpPr>
              <p:spPr>
                <a:xfrm>
                  <a:off x="1513141" y="681659"/>
                  <a:ext cx="599440" cy="14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439" h="146684">
                      <a:moveTo>
                        <a:pt x="599338" y="84137"/>
                      </a:moveTo>
                      <a:lnTo>
                        <a:pt x="590511" y="0"/>
                      </a:lnTo>
                      <a:lnTo>
                        <a:pt x="0" y="62064"/>
                      </a:lnTo>
                      <a:lnTo>
                        <a:pt x="8839" y="146202"/>
                      </a:lnTo>
                      <a:lnTo>
                        <a:pt x="599338" y="8413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7050" y="741057"/>
                  <a:ext cx="81572" cy="81572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0555" y="551916"/>
                  <a:ext cx="81572" cy="81572"/>
                </a:xfrm>
                <a:prstGeom prst="rect">
                  <a:avLst/>
                </a:prstGeom>
              </p:spPr>
            </p:pic>
            <p:sp>
              <p:nvSpPr>
                <p:cNvPr id="11" name="object 11"/>
                <p:cNvSpPr/>
                <p:nvPr/>
              </p:nvSpPr>
              <p:spPr>
                <a:xfrm>
                  <a:off x="2051900" y="4998580"/>
                  <a:ext cx="450215" cy="55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214" h="558164">
                      <a:moveTo>
                        <a:pt x="18694" y="261912"/>
                      </a:moveTo>
                      <a:lnTo>
                        <a:pt x="18186" y="257022"/>
                      </a:lnTo>
                      <a:lnTo>
                        <a:pt x="17678" y="252133"/>
                      </a:lnTo>
                      <a:lnTo>
                        <a:pt x="13296" y="248602"/>
                      </a:lnTo>
                      <a:lnTo>
                        <a:pt x="3543" y="249631"/>
                      </a:lnTo>
                      <a:lnTo>
                        <a:pt x="0" y="254000"/>
                      </a:lnTo>
                      <a:lnTo>
                        <a:pt x="1016" y="263766"/>
                      </a:lnTo>
                      <a:lnTo>
                        <a:pt x="5397" y="267296"/>
                      </a:lnTo>
                      <a:lnTo>
                        <a:pt x="15151" y="266268"/>
                      </a:lnTo>
                      <a:lnTo>
                        <a:pt x="18694" y="261912"/>
                      </a:lnTo>
                      <a:close/>
                    </a:path>
                    <a:path w="450214" h="558164">
                      <a:moveTo>
                        <a:pt x="45161" y="226631"/>
                      </a:moveTo>
                      <a:lnTo>
                        <a:pt x="44653" y="221742"/>
                      </a:lnTo>
                      <a:lnTo>
                        <a:pt x="44145" y="216852"/>
                      </a:lnTo>
                      <a:lnTo>
                        <a:pt x="39763" y="213321"/>
                      </a:lnTo>
                      <a:lnTo>
                        <a:pt x="30010" y="214350"/>
                      </a:lnTo>
                      <a:lnTo>
                        <a:pt x="26466" y="218719"/>
                      </a:lnTo>
                      <a:lnTo>
                        <a:pt x="27482" y="228485"/>
                      </a:lnTo>
                      <a:lnTo>
                        <a:pt x="31864" y="232016"/>
                      </a:lnTo>
                      <a:lnTo>
                        <a:pt x="41617" y="230987"/>
                      </a:lnTo>
                      <a:lnTo>
                        <a:pt x="45161" y="226631"/>
                      </a:lnTo>
                      <a:close/>
                    </a:path>
                    <a:path w="450214" h="558164">
                      <a:moveTo>
                        <a:pt x="73723" y="310667"/>
                      </a:moveTo>
                      <a:lnTo>
                        <a:pt x="73215" y="305777"/>
                      </a:lnTo>
                      <a:lnTo>
                        <a:pt x="72707" y="300888"/>
                      </a:lnTo>
                      <a:lnTo>
                        <a:pt x="68326" y="297357"/>
                      </a:lnTo>
                      <a:lnTo>
                        <a:pt x="58572" y="298386"/>
                      </a:lnTo>
                      <a:lnTo>
                        <a:pt x="55029" y="302755"/>
                      </a:lnTo>
                      <a:lnTo>
                        <a:pt x="56045" y="312521"/>
                      </a:lnTo>
                      <a:lnTo>
                        <a:pt x="60426" y="316052"/>
                      </a:lnTo>
                      <a:lnTo>
                        <a:pt x="70180" y="315023"/>
                      </a:lnTo>
                      <a:lnTo>
                        <a:pt x="73723" y="310667"/>
                      </a:lnTo>
                      <a:close/>
                    </a:path>
                    <a:path w="450214" h="558164">
                      <a:moveTo>
                        <a:pt x="74320" y="216369"/>
                      </a:moveTo>
                      <a:lnTo>
                        <a:pt x="73812" y="211480"/>
                      </a:lnTo>
                      <a:lnTo>
                        <a:pt x="73304" y="206590"/>
                      </a:lnTo>
                      <a:lnTo>
                        <a:pt x="68922" y="203060"/>
                      </a:lnTo>
                      <a:lnTo>
                        <a:pt x="64770" y="203504"/>
                      </a:lnTo>
                      <a:lnTo>
                        <a:pt x="64287" y="198793"/>
                      </a:lnTo>
                      <a:lnTo>
                        <a:pt x="63779" y="193903"/>
                      </a:lnTo>
                      <a:lnTo>
                        <a:pt x="59397" y="190360"/>
                      </a:lnTo>
                      <a:lnTo>
                        <a:pt x="49644" y="191389"/>
                      </a:lnTo>
                      <a:lnTo>
                        <a:pt x="46101" y="195770"/>
                      </a:lnTo>
                      <a:lnTo>
                        <a:pt x="47117" y="205536"/>
                      </a:lnTo>
                      <a:lnTo>
                        <a:pt x="51498" y="209067"/>
                      </a:lnTo>
                      <a:lnTo>
                        <a:pt x="55638" y="208635"/>
                      </a:lnTo>
                      <a:lnTo>
                        <a:pt x="56642" y="218224"/>
                      </a:lnTo>
                      <a:lnTo>
                        <a:pt x="61023" y="221754"/>
                      </a:lnTo>
                      <a:lnTo>
                        <a:pt x="70777" y="220726"/>
                      </a:lnTo>
                      <a:lnTo>
                        <a:pt x="74320" y="216369"/>
                      </a:lnTo>
                      <a:close/>
                    </a:path>
                    <a:path w="450214" h="558164">
                      <a:moveTo>
                        <a:pt x="79451" y="376212"/>
                      </a:moveTo>
                      <a:lnTo>
                        <a:pt x="78943" y="371322"/>
                      </a:lnTo>
                      <a:lnTo>
                        <a:pt x="78435" y="366433"/>
                      </a:lnTo>
                      <a:lnTo>
                        <a:pt x="74053" y="362902"/>
                      </a:lnTo>
                      <a:lnTo>
                        <a:pt x="64300" y="363931"/>
                      </a:lnTo>
                      <a:lnTo>
                        <a:pt x="60756" y="368300"/>
                      </a:lnTo>
                      <a:lnTo>
                        <a:pt x="61772" y="378066"/>
                      </a:lnTo>
                      <a:lnTo>
                        <a:pt x="66154" y="381596"/>
                      </a:lnTo>
                      <a:lnTo>
                        <a:pt x="75907" y="380568"/>
                      </a:lnTo>
                      <a:lnTo>
                        <a:pt x="79451" y="376212"/>
                      </a:lnTo>
                      <a:close/>
                    </a:path>
                    <a:path w="450214" h="558164">
                      <a:moveTo>
                        <a:pt x="81889" y="244817"/>
                      </a:moveTo>
                      <a:lnTo>
                        <a:pt x="81381" y="239928"/>
                      </a:lnTo>
                      <a:lnTo>
                        <a:pt x="80873" y="235038"/>
                      </a:lnTo>
                      <a:lnTo>
                        <a:pt x="76492" y="231508"/>
                      </a:lnTo>
                      <a:lnTo>
                        <a:pt x="66738" y="232537"/>
                      </a:lnTo>
                      <a:lnTo>
                        <a:pt x="63195" y="236905"/>
                      </a:lnTo>
                      <a:lnTo>
                        <a:pt x="64211" y="246672"/>
                      </a:lnTo>
                      <a:lnTo>
                        <a:pt x="68592" y="250202"/>
                      </a:lnTo>
                      <a:lnTo>
                        <a:pt x="78346" y="249174"/>
                      </a:lnTo>
                      <a:lnTo>
                        <a:pt x="81889" y="244817"/>
                      </a:lnTo>
                      <a:close/>
                    </a:path>
                    <a:path w="450214" h="558164">
                      <a:moveTo>
                        <a:pt x="82461" y="93586"/>
                      </a:moveTo>
                      <a:lnTo>
                        <a:pt x="81953" y="88696"/>
                      </a:lnTo>
                      <a:lnTo>
                        <a:pt x="81445" y="83807"/>
                      </a:lnTo>
                      <a:lnTo>
                        <a:pt x="77063" y="80276"/>
                      </a:lnTo>
                      <a:lnTo>
                        <a:pt x="67310" y="81305"/>
                      </a:lnTo>
                      <a:lnTo>
                        <a:pt x="63766" y="85674"/>
                      </a:lnTo>
                      <a:lnTo>
                        <a:pt x="64782" y="95440"/>
                      </a:lnTo>
                      <a:lnTo>
                        <a:pt x="69164" y="98971"/>
                      </a:lnTo>
                      <a:lnTo>
                        <a:pt x="78917" y="97942"/>
                      </a:lnTo>
                      <a:lnTo>
                        <a:pt x="82461" y="93586"/>
                      </a:lnTo>
                      <a:close/>
                    </a:path>
                    <a:path w="450214" h="558164">
                      <a:moveTo>
                        <a:pt x="82905" y="265607"/>
                      </a:moveTo>
                      <a:lnTo>
                        <a:pt x="82397" y="260718"/>
                      </a:lnTo>
                      <a:lnTo>
                        <a:pt x="81889" y="255828"/>
                      </a:lnTo>
                      <a:lnTo>
                        <a:pt x="77508" y="252298"/>
                      </a:lnTo>
                      <a:lnTo>
                        <a:pt x="67754" y="253326"/>
                      </a:lnTo>
                      <a:lnTo>
                        <a:pt x="64211" y="257695"/>
                      </a:lnTo>
                      <a:lnTo>
                        <a:pt x="65227" y="267462"/>
                      </a:lnTo>
                      <a:lnTo>
                        <a:pt x="69608" y="270992"/>
                      </a:lnTo>
                      <a:lnTo>
                        <a:pt x="79362" y="269963"/>
                      </a:lnTo>
                      <a:lnTo>
                        <a:pt x="82905" y="265607"/>
                      </a:lnTo>
                      <a:close/>
                    </a:path>
                    <a:path w="450214" h="558164">
                      <a:moveTo>
                        <a:pt x="86791" y="192087"/>
                      </a:moveTo>
                      <a:lnTo>
                        <a:pt x="86283" y="187198"/>
                      </a:lnTo>
                      <a:lnTo>
                        <a:pt x="85775" y="182308"/>
                      </a:lnTo>
                      <a:lnTo>
                        <a:pt x="81394" y="178777"/>
                      </a:lnTo>
                      <a:lnTo>
                        <a:pt x="71640" y="179806"/>
                      </a:lnTo>
                      <a:lnTo>
                        <a:pt x="68097" y="184175"/>
                      </a:lnTo>
                      <a:lnTo>
                        <a:pt x="69113" y="193941"/>
                      </a:lnTo>
                      <a:lnTo>
                        <a:pt x="73494" y="197472"/>
                      </a:lnTo>
                      <a:lnTo>
                        <a:pt x="83248" y="196443"/>
                      </a:lnTo>
                      <a:lnTo>
                        <a:pt x="86791" y="192087"/>
                      </a:lnTo>
                      <a:close/>
                    </a:path>
                    <a:path w="450214" h="558164">
                      <a:moveTo>
                        <a:pt x="92735" y="436321"/>
                      </a:moveTo>
                      <a:lnTo>
                        <a:pt x="92227" y="431431"/>
                      </a:lnTo>
                      <a:lnTo>
                        <a:pt x="91719" y="426542"/>
                      </a:lnTo>
                      <a:lnTo>
                        <a:pt x="87337" y="423011"/>
                      </a:lnTo>
                      <a:lnTo>
                        <a:pt x="77584" y="424040"/>
                      </a:lnTo>
                      <a:lnTo>
                        <a:pt x="74041" y="428409"/>
                      </a:lnTo>
                      <a:lnTo>
                        <a:pt x="75057" y="438175"/>
                      </a:lnTo>
                      <a:lnTo>
                        <a:pt x="79438" y="441706"/>
                      </a:lnTo>
                      <a:lnTo>
                        <a:pt x="89192" y="440677"/>
                      </a:lnTo>
                      <a:lnTo>
                        <a:pt x="92735" y="436321"/>
                      </a:lnTo>
                      <a:close/>
                    </a:path>
                    <a:path w="450214" h="558164">
                      <a:moveTo>
                        <a:pt x="99606" y="137363"/>
                      </a:moveTo>
                      <a:lnTo>
                        <a:pt x="99098" y="132473"/>
                      </a:lnTo>
                      <a:lnTo>
                        <a:pt x="98590" y="127584"/>
                      </a:lnTo>
                      <a:lnTo>
                        <a:pt x="94208" y="124040"/>
                      </a:lnTo>
                      <a:lnTo>
                        <a:pt x="84455" y="125069"/>
                      </a:lnTo>
                      <a:lnTo>
                        <a:pt x="80911" y="129451"/>
                      </a:lnTo>
                      <a:lnTo>
                        <a:pt x="81927" y="139217"/>
                      </a:lnTo>
                      <a:lnTo>
                        <a:pt x="86309" y="142748"/>
                      </a:lnTo>
                      <a:lnTo>
                        <a:pt x="96062" y="141719"/>
                      </a:lnTo>
                      <a:lnTo>
                        <a:pt x="99606" y="137363"/>
                      </a:lnTo>
                      <a:close/>
                    </a:path>
                    <a:path w="450214" h="558164">
                      <a:moveTo>
                        <a:pt x="101536" y="498068"/>
                      </a:moveTo>
                      <a:lnTo>
                        <a:pt x="101028" y="493179"/>
                      </a:lnTo>
                      <a:lnTo>
                        <a:pt x="100520" y="488289"/>
                      </a:lnTo>
                      <a:lnTo>
                        <a:pt x="96139" y="484759"/>
                      </a:lnTo>
                      <a:lnTo>
                        <a:pt x="86385" y="485787"/>
                      </a:lnTo>
                      <a:lnTo>
                        <a:pt x="82842" y="490156"/>
                      </a:lnTo>
                      <a:lnTo>
                        <a:pt x="83858" y="499922"/>
                      </a:lnTo>
                      <a:lnTo>
                        <a:pt x="88239" y="503453"/>
                      </a:lnTo>
                      <a:lnTo>
                        <a:pt x="97993" y="502424"/>
                      </a:lnTo>
                      <a:lnTo>
                        <a:pt x="101536" y="498068"/>
                      </a:lnTo>
                      <a:close/>
                    </a:path>
                    <a:path w="450214" h="558164">
                      <a:moveTo>
                        <a:pt x="110020" y="357911"/>
                      </a:moveTo>
                      <a:lnTo>
                        <a:pt x="109512" y="353021"/>
                      </a:lnTo>
                      <a:lnTo>
                        <a:pt x="109004" y="348132"/>
                      </a:lnTo>
                      <a:lnTo>
                        <a:pt x="104622" y="344601"/>
                      </a:lnTo>
                      <a:lnTo>
                        <a:pt x="94869" y="345630"/>
                      </a:lnTo>
                      <a:lnTo>
                        <a:pt x="91325" y="349999"/>
                      </a:lnTo>
                      <a:lnTo>
                        <a:pt x="92341" y="359765"/>
                      </a:lnTo>
                      <a:lnTo>
                        <a:pt x="96723" y="363296"/>
                      </a:lnTo>
                      <a:lnTo>
                        <a:pt x="106476" y="362267"/>
                      </a:lnTo>
                      <a:lnTo>
                        <a:pt x="110020" y="357911"/>
                      </a:lnTo>
                      <a:close/>
                    </a:path>
                    <a:path w="450214" h="558164">
                      <a:moveTo>
                        <a:pt x="111925" y="552678"/>
                      </a:moveTo>
                      <a:lnTo>
                        <a:pt x="111417" y="547789"/>
                      </a:lnTo>
                      <a:lnTo>
                        <a:pt x="110909" y="542899"/>
                      </a:lnTo>
                      <a:lnTo>
                        <a:pt x="106527" y="539356"/>
                      </a:lnTo>
                      <a:lnTo>
                        <a:pt x="96774" y="540385"/>
                      </a:lnTo>
                      <a:lnTo>
                        <a:pt x="93230" y="544766"/>
                      </a:lnTo>
                      <a:lnTo>
                        <a:pt x="94246" y="554532"/>
                      </a:lnTo>
                      <a:lnTo>
                        <a:pt x="98628" y="558063"/>
                      </a:lnTo>
                      <a:lnTo>
                        <a:pt x="108381" y="557034"/>
                      </a:lnTo>
                      <a:lnTo>
                        <a:pt x="111925" y="552678"/>
                      </a:lnTo>
                      <a:close/>
                    </a:path>
                    <a:path w="450214" h="558164">
                      <a:moveTo>
                        <a:pt x="117297" y="162191"/>
                      </a:moveTo>
                      <a:lnTo>
                        <a:pt x="116789" y="157302"/>
                      </a:lnTo>
                      <a:lnTo>
                        <a:pt x="116281" y="152412"/>
                      </a:lnTo>
                      <a:lnTo>
                        <a:pt x="111899" y="148882"/>
                      </a:lnTo>
                      <a:lnTo>
                        <a:pt x="102146" y="149910"/>
                      </a:lnTo>
                      <a:lnTo>
                        <a:pt x="98602" y="154279"/>
                      </a:lnTo>
                      <a:lnTo>
                        <a:pt x="98907" y="157251"/>
                      </a:lnTo>
                      <a:lnTo>
                        <a:pt x="97586" y="156171"/>
                      </a:lnTo>
                      <a:lnTo>
                        <a:pt x="87833" y="157200"/>
                      </a:lnTo>
                      <a:lnTo>
                        <a:pt x="84289" y="161582"/>
                      </a:lnTo>
                      <a:lnTo>
                        <a:pt x="85305" y="171348"/>
                      </a:lnTo>
                      <a:lnTo>
                        <a:pt x="89687" y="174879"/>
                      </a:lnTo>
                      <a:lnTo>
                        <a:pt x="99441" y="173850"/>
                      </a:lnTo>
                      <a:lnTo>
                        <a:pt x="102984" y="169494"/>
                      </a:lnTo>
                      <a:lnTo>
                        <a:pt x="102666" y="166509"/>
                      </a:lnTo>
                      <a:lnTo>
                        <a:pt x="104000" y="167576"/>
                      </a:lnTo>
                      <a:lnTo>
                        <a:pt x="113753" y="166547"/>
                      </a:lnTo>
                      <a:lnTo>
                        <a:pt x="117297" y="162191"/>
                      </a:lnTo>
                      <a:close/>
                    </a:path>
                    <a:path w="450214" h="558164">
                      <a:moveTo>
                        <a:pt x="133616" y="140754"/>
                      </a:moveTo>
                      <a:lnTo>
                        <a:pt x="133108" y="135864"/>
                      </a:lnTo>
                      <a:lnTo>
                        <a:pt x="132600" y="130975"/>
                      </a:lnTo>
                      <a:lnTo>
                        <a:pt x="128219" y="127444"/>
                      </a:lnTo>
                      <a:lnTo>
                        <a:pt x="118465" y="128473"/>
                      </a:lnTo>
                      <a:lnTo>
                        <a:pt x="114922" y="132842"/>
                      </a:lnTo>
                      <a:lnTo>
                        <a:pt x="115938" y="142608"/>
                      </a:lnTo>
                      <a:lnTo>
                        <a:pt x="120319" y="146138"/>
                      </a:lnTo>
                      <a:lnTo>
                        <a:pt x="130073" y="145110"/>
                      </a:lnTo>
                      <a:lnTo>
                        <a:pt x="133616" y="140754"/>
                      </a:lnTo>
                      <a:close/>
                    </a:path>
                    <a:path w="450214" h="558164">
                      <a:moveTo>
                        <a:pt x="144145" y="384505"/>
                      </a:moveTo>
                      <a:lnTo>
                        <a:pt x="143637" y="379615"/>
                      </a:lnTo>
                      <a:lnTo>
                        <a:pt x="143129" y="374726"/>
                      </a:lnTo>
                      <a:lnTo>
                        <a:pt x="138747" y="371182"/>
                      </a:lnTo>
                      <a:lnTo>
                        <a:pt x="128993" y="372211"/>
                      </a:lnTo>
                      <a:lnTo>
                        <a:pt x="125450" y="376593"/>
                      </a:lnTo>
                      <a:lnTo>
                        <a:pt x="126466" y="386359"/>
                      </a:lnTo>
                      <a:lnTo>
                        <a:pt x="130848" y="389890"/>
                      </a:lnTo>
                      <a:lnTo>
                        <a:pt x="140601" y="388861"/>
                      </a:lnTo>
                      <a:lnTo>
                        <a:pt x="144145" y="384505"/>
                      </a:lnTo>
                      <a:close/>
                    </a:path>
                    <a:path w="450214" h="558164">
                      <a:moveTo>
                        <a:pt x="154533" y="417068"/>
                      </a:moveTo>
                      <a:lnTo>
                        <a:pt x="154025" y="412178"/>
                      </a:lnTo>
                      <a:lnTo>
                        <a:pt x="153517" y="407289"/>
                      </a:lnTo>
                      <a:lnTo>
                        <a:pt x="149136" y="403758"/>
                      </a:lnTo>
                      <a:lnTo>
                        <a:pt x="139382" y="404787"/>
                      </a:lnTo>
                      <a:lnTo>
                        <a:pt x="135839" y="409155"/>
                      </a:lnTo>
                      <a:lnTo>
                        <a:pt x="136855" y="418922"/>
                      </a:lnTo>
                      <a:lnTo>
                        <a:pt x="141236" y="422452"/>
                      </a:lnTo>
                      <a:lnTo>
                        <a:pt x="150990" y="421424"/>
                      </a:lnTo>
                      <a:lnTo>
                        <a:pt x="154533" y="417068"/>
                      </a:lnTo>
                      <a:close/>
                    </a:path>
                    <a:path w="450214" h="558164">
                      <a:moveTo>
                        <a:pt x="160134" y="525564"/>
                      </a:moveTo>
                      <a:lnTo>
                        <a:pt x="159626" y="520674"/>
                      </a:lnTo>
                      <a:lnTo>
                        <a:pt x="159118" y="515785"/>
                      </a:lnTo>
                      <a:lnTo>
                        <a:pt x="154736" y="512241"/>
                      </a:lnTo>
                      <a:lnTo>
                        <a:pt x="144983" y="513270"/>
                      </a:lnTo>
                      <a:lnTo>
                        <a:pt x="141439" y="517652"/>
                      </a:lnTo>
                      <a:lnTo>
                        <a:pt x="142455" y="527418"/>
                      </a:lnTo>
                      <a:lnTo>
                        <a:pt x="146837" y="530948"/>
                      </a:lnTo>
                      <a:lnTo>
                        <a:pt x="156591" y="529920"/>
                      </a:lnTo>
                      <a:lnTo>
                        <a:pt x="160134" y="525564"/>
                      </a:lnTo>
                      <a:close/>
                    </a:path>
                    <a:path w="450214" h="558164">
                      <a:moveTo>
                        <a:pt x="162191" y="114541"/>
                      </a:moveTo>
                      <a:lnTo>
                        <a:pt x="161683" y="109651"/>
                      </a:lnTo>
                      <a:lnTo>
                        <a:pt x="161175" y="104762"/>
                      </a:lnTo>
                      <a:lnTo>
                        <a:pt x="156794" y="101231"/>
                      </a:lnTo>
                      <a:lnTo>
                        <a:pt x="147040" y="102260"/>
                      </a:lnTo>
                      <a:lnTo>
                        <a:pt x="143497" y="106629"/>
                      </a:lnTo>
                      <a:lnTo>
                        <a:pt x="144513" y="116395"/>
                      </a:lnTo>
                      <a:lnTo>
                        <a:pt x="148894" y="119926"/>
                      </a:lnTo>
                      <a:lnTo>
                        <a:pt x="158648" y="118897"/>
                      </a:lnTo>
                      <a:lnTo>
                        <a:pt x="162191" y="114541"/>
                      </a:lnTo>
                      <a:close/>
                    </a:path>
                    <a:path w="450214" h="558164">
                      <a:moveTo>
                        <a:pt x="166382" y="13309"/>
                      </a:moveTo>
                      <a:lnTo>
                        <a:pt x="165874" y="8420"/>
                      </a:lnTo>
                      <a:lnTo>
                        <a:pt x="165366" y="3530"/>
                      </a:lnTo>
                      <a:lnTo>
                        <a:pt x="160985" y="0"/>
                      </a:lnTo>
                      <a:lnTo>
                        <a:pt x="151231" y="1028"/>
                      </a:lnTo>
                      <a:lnTo>
                        <a:pt x="147688" y="5397"/>
                      </a:lnTo>
                      <a:lnTo>
                        <a:pt x="148704" y="15163"/>
                      </a:lnTo>
                      <a:lnTo>
                        <a:pt x="153085" y="18694"/>
                      </a:lnTo>
                      <a:lnTo>
                        <a:pt x="162839" y="17665"/>
                      </a:lnTo>
                      <a:lnTo>
                        <a:pt x="166382" y="13309"/>
                      </a:lnTo>
                      <a:close/>
                    </a:path>
                    <a:path w="450214" h="558164">
                      <a:moveTo>
                        <a:pt x="186550" y="412534"/>
                      </a:moveTo>
                      <a:lnTo>
                        <a:pt x="186042" y="407644"/>
                      </a:lnTo>
                      <a:lnTo>
                        <a:pt x="185534" y="402755"/>
                      </a:lnTo>
                      <a:lnTo>
                        <a:pt x="181152" y="399224"/>
                      </a:lnTo>
                      <a:lnTo>
                        <a:pt x="171399" y="400253"/>
                      </a:lnTo>
                      <a:lnTo>
                        <a:pt x="167855" y="404622"/>
                      </a:lnTo>
                      <a:lnTo>
                        <a:pt x="168871" y="414388"/>
                      </a:lnTo>
                      <a:lnTo>
                        <a:pt x="173253" y="417918"/>
                      </a:lnTo>
                      <a:lnTo>
                        <a:pt x="183007" y="416890"/>
                      </a:lnTo>
                      <a:lnTo>
                        <a:pt x="186550" y="412534"/>
                      </a:lnTo>
                      <a:close/>
                    </a:path>
                    <a:path w="450214" h="558164">
                      <a:moveTo>
                        <a:pt x="209905" y="513372"/>
                      </a:moveTo>
                      <a:lnTo>
                        <a:pt x="209397" y="508482"/>
                      </a:lnTo>
                      <a:lnTo>
                        <a:pt x="208889" y="503593"/>
                      </a:lnTo>
                      <a:lnTo>
                        <a:pt x="204508" y="500062"/>
                      </a:lnTo>
                      <a:lnTo>
                        <a:pt x="194754" y="501091"/>
                      </a:lnTo>
                      <a:lnTo>
                        <a:pt x="191211" y="505460"/>
                      </a:lnTo>
                      <a:lnTo>
                        <a:pt x="192227" y="515226"/>
                      </a:lnTo>
                      <a:lnTo>
                        <a:pt x="196608" y="518756"/>
                      </a:lnTo>
                      <a:lnTo>
                        <a:pt x="206362" y="517728"/>
                      </a:lnTo>
                      <a:lnTo>
                        <a:pt x="209905" y="513372"/>
                      </a:lnTo>
                      <a:close/>
                    </a:path>
                    <a:path w="450214" h="558164">
                      <a:moveTo>
                        <a:pt x="214871" y="85788"/>
                      </a:moveTo>
                      <a:lnTo>
                        <a:pt x="214363" y="80899"/>
                      </a:lnTo>
                      <a:lnTo>
                        <a:pt x="213855" y="76009"/>
                      </a:lnTo>
                      <a:lnTo>
                        <a:pt x="209473" y="72466"/>
                      </a:lnTo>
                      <a:lnTo>
                        <a:pt x="199720" y="73494"/>
                      </a:lnTo>
                      <a:lnTo>
                        <a:pt x="196176" y="77876"/>
                      </a:lnTo>
                      <a:lnTo>
                        <a:pt x="197192" y="87642"/>
                      </a:lnTo>
                      <a:lnTo>
                        <a:pt x="201574" y="91173"/>
                      </a:lnTo>
                      <a:lnTo>
                        <a:pt x="211328" y="90144"/>
                      </a:lnTo>
                      <a:lnTo>
                        <a:pt x="214871" y="85788"/>
                      </a:lnTo>
                      <a:close/>
                    </a:path>
                    <a:path w="450214" h="558164">
                      <a:moveTo>
                        <a:pt x="235712" y="74307"/>
                      </a:moveTo>
                      <a:lnTo>
                        <a:pt x="235204" y="69418"/>
                      </a:lnTo>
                      <a:lnTo>
                        <a:pt x="234696" y="64528"/>
                      </a:lnTo>
                      <a:lnTo>
                        <a:pt x="230314" y="60998"/>
                      </a:lnTo>
                      <a:lnTo>
                        <a:pt x="220560" y="62026"/>
                      </a:lnTo>
                      <a:lnTo>
                        <a:pt x="217017" y="66395"/>
                      </a:lnTo>
                      <a:lnTo>
                        <a:pt x="218033" y="76161"/>
                      </a:lnTo>
                      <a:lnTo>
                        <a:pt x="222415" y="79692"/>
                      </a:lnTo>
                      <a:lnTo>
                        <a:pt x="232168" y="78663"/>
                      </a:lnTo>
                      <a:lnTo>
                        <a:pt x="235712" y="74307"/>
                      </a:lnTo>
                      <a:close/>
                    </a:path>
                    <a:path w="450214" h="558164">
                      <a:moveTo>
                        <a:pt x="241325" y="94615"/>
                      </a:moveTo>
                      <a:lnTo>
                        <a:pt x="240817" y="89725"/>
                      </a:lnTo>
                      <a:lnTo>
                        <a:pt x="240309" y="84836"/>
                      </a:lnTo>
                      <a:lnTo>
                        <a:pt x="235927" y="81305"/>
                      </a:lnTo>
                      <a:lnTo>
                        <a:pt x="226174" y="82334"/>
                      </a:lnTo>
                      <a:lnTo>
                        <a:pt x="222631" y="86702"/>
                      </a:lnTo>
                      <a:lnTo>
                        <a:pt x="223647" y="96469"/>
                      </a:lnTo>
                      <a:lnTo>
                        <a:pt x="228028" y="99999"/>
                      </a:lnTo>
                      <a:lnTo>
                        <a:pt x="237782" y="98971"/>
                      </a:lnTo>
                      <a:lnTo>
                        <a:pt x="241325" y="94615"/>
                      </a:lnTo>
                      <a:close/>
                    </a:path>
                    <a:path w="450214" h="558164">
                      <a:moveTo>
                        <a:pt x="257708" y="449160"/>
                      </a:moveTo>
                      <a:lnTo>
                        <a:pt x="257200" y="444271"/>
                      </a:lnTo>
                      <a:lnTo>
                        <a:pt x="256692" y="439381"/>
                      </a:lnTo>
                      <a:lnTo>
                        <a:pt x="252310" y="435851"/>
                      </a:lnTo>
                      <a:lnTo>
                        <a:pt x="245859" y="436537"/>
                      </a:lnTo>
                      <a:lnTo>
                        <a:pt x="247980" y="433933"/>
                      </a:lnTo>
                      <a:lnTo>
                        <a:pt x="247472" y="429044"/>
                      </a:lnTo>
                      <a:lnTo>
                        <a:pt x="246964" y="424154"/>
                      </a:lnTo>
                      <a:lnTo>
                        <a:pt x="242582" y="420624"/>
                      </a:lnTo>
                      <a:lnTo>
                        <a:pt x="240804" y="420814"/>
                      </a:lnTo>
                      <a:lnTo>
                        <a:pt x="240411" y="417017"/>
                      </a:lnTo>
                      <a:lnTo>
                        <a:pt x="239903" y="412127"/>
                      </a:lnTo>
                      <a:lnTo>
                        <a:pt x="235521" y="408597"/>
                      </a:lnTo>
                      <a:lnTo>
                        <a:pt x="225767" y="409625"/>
                      </a:lnTo>
                      <a:lnTo>
                        <a:pt x="222224" y="413994"/>
                      </a:lnTo>
                      <a:lnTo>
                        <a:pt x="223240" y="423760"/>
                      </a:lnTo>
                      <a:lnTo>
                        <a:pt x="227622" y="427291"/>
                      </a:lnTo>
                      <a:lnTo>
                        <a:pt x="229387" y="427113"/>
                      </a:lnTo>
                      <a:lnTo>
                        <a:pt x="230301" y="435787"/>
                      </a:lnTo>
                      <a:lnTo>
                        <a:pt x="234683" y="439318"/>
                      </a:lnTo>
                      <a:lnTo>
                        <a:pt x="241122" y="438645"/>
                      </a:lnTo>
                      <a:lnTo>
                        <a:pt x="239014" y="441248"/>
                      </a:lnTo>
                      <a:lnTo>
                        <a:pt x="240030" y="451015"/>
                      </a:lnTo>
                      <a:lnTo>
                        <a:pt x="238264" y="451256"/>
                      </a:lnTo>
                      <a:lnTo>
                        <a:pt x="234721" y="455625"/>
                      </a:lnTo>
                      <a:lnTo>
                        <a:pt x="235737" y="465391"/>
                      </a:lnTo>
                      <a:lnTo>
                        <a:pt x="240118" y="468922"/>
                      </a:lnTo>
                      <a:lnTo>
                        <a:pt x="249872" y="467893"/>
                      </a:lnTo>
                      <a:lnTo>
                        <a:pt x="253415" y="463537"/>
                      </a:lnTo>
                      <a:lnTo>
                        <a:pt x="252907" y="458647"/>
                      </a:lnTo>
                      <a:lnTo>
                        <a:pt x="252399" y="453758"/>
                      </a:lnTo>
                      <a:lnTo>
                        <a:pt x="254165" y="453517"/>
                      </a:lnTo>
                      <a:lnTo>
                        <a:pt x="257708" y="449160"/>
                      </a:lnTo>
                      <a:close/>
                    </a:path>
                    <a:path w="450214" h="558164">
                      <a:moveTo>
                        <a:pt x="261810" y="79692"/>
                      </a:moveTo>
                      <a:lnTo>
                        <a:pt x="261302" y="74803"/>
                      </a:lnTo>
                      <a:lnTo>
                        <a:pt x="260794" y="69913"/>
                      </a:lnTo>
                      <a:lnTo>
                        <a:pt x="256413" y="66382"/>
                      </a:lnTo>
                      <a:lnTo>
                        <a:pt x="246659" y="67411"/>
                      </a:lnTo>
                      <a:lnTo>
                        <a:pt x="243116" y="71780"/>
                      </a:lnTo>
                      <a:lnTo>
                        <a:pt x="244132" y="81546"/>
                      </a:lnTo>
                      <a:lnTo>
                        <a:pt x="248513" y="85077"/>
                      </a:lnTo>
                      <a:lnTo>
                        <a:pt x="258267" y="84048"/>
                      </a:lnTo>
                      <a:lnTo>
                        <a:pt x="261810" y="79692"/>
                      </a:lnTo>
                      <a:close/>
                    </a:path>
                    <a:path w="450214" h="558164">
                      <a:moveTo>
                        <a:pt x="271183" y="433819"/>
                      </a:moveTo>
                      <a:lnTo>
                        <a:pt x="270675" y="428929"/>
                      </a:lnTo>
                      <a:lnTo>
                        <a:pt x="270167" y="424040"/>
                      </a:lnTo>
                      <a:lnTo>
                        <a:pt x="265785" y="420509"/>
                      </a:lnTo>
                      <a:lnTo>
                        <a:pt x="256032" y="421538"/>
                      </a:lnTo>
                      <a:lnTo>
                        <a:pt x="252488" y="425907"/>
                      </a:lnTo>
                      <a:lnTo>
                        <a:pt x="253504" y="435673"/>
                      </a:lnTo>
                      <a:lnTo>
                        <a:pt x="257886" y="439204"/>
                      </a:lnTo>
                      <a:lnTo>
                        <a:pt x="267639" y="438175"/>
                      </a:lnTo>
                      <a:lnTo>
                        <a:pt x="271183" y="433819"/>
                      </a:lnTo>
                      <a:close/>
                    </a:path>
                    <a:path w="450214" h="558164">
                      <a:moveTo>
                        <a:pt x="272808" y="482384"/>
                      </a:moveTo>
                      <a:lnTo>
                        <a:pt x="272300" y="477494"/>
                      </a:lnTo>
                      <a:lnTo>
                        <a:pt x="271792" y="472605"/>
                      </a:lnTo>
                      <a:lnTo>
                        <a:pt x="267411" y="469061"/>
                      </a:lnTo>
                      <a:lnTo>
                        <a:pt x="257657" y="470090"/>
                      </a:lnTo>
                      <a:lnTo>
                        <a:pt x="254114" y="474472"/>
                      </a:lnTo>
                      <a:lnTo>
                        <a:pt x="255130" y="484238"/>
                      </a:lnTo>
                      <a:lnTo>
                        <a:pt x="259511" y="487768"/>
                      </a:lnTo>
                      <a:lnTo>
                        <a:pt x="269265" y="486740"/>
                      </a:lnTo>
                      <a:lnTo>
                        <a:pt x="272808" y="482384"/>
                      </a:lnTo>
                      <a:close/>
                    </a:path>
                    <a:path w="450214" h="558164">
                      <a:moveTo>
                        <a:pt x="282587" y="100723"/>
                      </a:moveTo>
                      <a:lnTo>
                        <a:pt x="282079" y="95834"/>
                      </a:lnTo>
                      <a:lnTo>
                        <a:pt x="281571" y="90944"/>
                      </a:lnTo>
                      <a:lnTo>
                        <a:pt x="277190" y="87414"/>
                      </a:lnTo>
                      <a:lnTo>
                        <a:pt x="267436" y="88442"/>
                      </a:lnTo>
                      <a:lnTo>
                        <a:pt x="263893" y="92811"/>
                      </a:lnTo>
                      <a:lnTo>
                        <a:pt x="264909" y="102577"/>
                      </a:lnTo>
                      <a:lnTo>
                        <a:pt x="269290" y="106108"/>
                      </a:lnTo>
                      <a:lnTo>
                        <a:pt x="279044" y="105079"/>
                      </a:lnTo>
                      <a:lnTo>
                        <a:pt x="282587" y="100723"/>
                      </a:lnTo>
                      <a:close/>
                    </a:path>
                    <a:path w="450214" h="558164">
                      <a:moveTo>
                        <a:pt x="297027" y="480999"/>
                      </a:moveTo>
                      <a:lnTo>
                        <a:pt x="296519" y="476110"/>
                      </a:lnTo>
                      <a:lnTo>
                        <a:pt x="296011" y="471220"/>
                      </a:lnTo>
                      <a:lnTo>
                        <a:pt x="291630" y="467690"/>
                      </a:lnTo>
                      <a:lnTo>
                        <a:pt x="281876" y="468718"/>
                      </a:lnTo>
                      <a:lnTo>
                        <a:pt x="278333" y="473087"/>
                      </a:lnTo>
                      <a:lnTo>
                        <a:pt x="279349" y="482854"/>
                      </a:lnTo>
                      <a:lnTo>
                        <a:pt x="283730" y="486384"/>
                      </a:lnTo>
                      <a:lnTo>
                        <a:pt x="293484" y="485355"/>
                      </a:lnTo>
                      <a:lnTo>
                        <a:pt x="297027" y="480999"/>
                      </a:lnTo>
                      <a:close/>
                    </a:path>
                    <a:path w="450214" h="558164">
                      <a:moveTo>
                        <a:pt x="302945" y="106705"/>
                      </a:moveTo>
                      <a:lnTo>
                        <a:pt x="302437" y="101815"/>
                      </a:lnTo>
                      <a:lnTo>
                        <a:pt x="301929" y="96926"/>
                      </a:lnTo>
                      <a:lnTo>
                        <a:pt x="297548" y="93395"/>
                      </a:lnTo>
                      <a:lnTo>
                        <a:pt x="287794" y="94424"/>
                      </a:lnTo>
                      <a:lnTo>
                        <a:pt x="284251" y="98793"/>
                      </a:lnTo>
                      <a:lnTo>
                        <a:pt x="285267" y="108559"/>
                      </a:lnTo>
                      <a:lnTo>
                        <a:pt x="289648" y="112090"/>
                      </a:lnTo>
                      <a:lnTo>
                        <a:pt x="299402" y="111061"/>
                      </a:lnTo>
                      <a:lnTo>
                        <a:pt x="302945" y="106705"/>
                      </a:lnTo>
                      <a:close/>
                    </a:path>
                    <a:path w="450214" h="558164">
                      <a:moveTo>
                        <a:pt x="308813" y="449592"/>
                      </a:moveTo>
                      <a:lnTo>
                        <a:pt x="308305" y="444703"/>
                      </a:lnTo>
                      <a:lnTo>
                        <a:pt x="307797" y="439813"/>
                      </a:lnTo>
                      <a:lnTo>
                        <a:pt x="303415" y="436283"/>
                      </a:lnTo>
                      <a:lnTo>
                        <a:pt x="293662" y="437311"/>
                      </a:lnTo>
                      <a:lnTo>
                        <a:pt x="290118" y="441680"/>
                      </a:lnTo>
                      <a:lnTo>
                        <a:pt x="291134" y="451446"/>
                      </a:lnTo>
                      <a:lnTo>
                        <a:pt x="295516" y="454977"/>
                      </a:lnTo>
                      <a:lnTo>
                        <a:pt x="305269" y="453948"/>
                      </a:lnTo>
                      <a:lnTo>
                        <a:pt x="308813" y="449592"/>
                      </a:lnTo>
                      <a:close/>
                    </a:path>
                    <a:path w="450214" h="558164">
                      <a:moveTo>
                        <a:pt x="339686" y="58750"/>
                      </a:moveTo>
                      <a:lnTo>
                        <a:pt x="339178" y="53860"/>
                      </a:lnTo>
                      <a:lnTo>
                        <a:pt x="338670" y="48971"/>
                      </a:lnTo>
                      <a:lnTo>
                        <a:pt x="334289" y="45440"/>
                      </a:lnTo>
                      <a:lnTo>
                        <a:pt x="324535" y="46469"/>
                      </a:lnTo>
                      <a:lnTo>
                        <a:pt x="320992" y="50838"/>
                      </a:lnTo>
                      <a:lnTo>
                        <a:pt x="322008" y="60604"/>
                      </a:lnTo>
                      <a:lnTo>
                        <a:pt x="326390" y="64135"/>
                      </a:lnTo>
                      <a:lnTo>
                        <a:pt x="336143" y="63106"/>
                      </a:lnTo>
                      <a:lnTo>
                        <a:pt x="339686" y="58750"/>
                      </a:lnTo>
                      <a:close/>
                    </a:path>
                    <a:path w="450214" h="558164">
                      <a:moveTo>
                        <a:pt x="341261" y="416001"/>
                      </a:moveTo>
                      <a:lnTo>
                        <a:pt x="340753" y="411111"/>
                      </a:lnTo>
                      <a:lnTo>
                        <a:pt x="340245" y="406222"/>
                      </a:lnTo>
                      <a:lnTo>
                        <a:pt x="338099" y="404507"/>
                      </a:lnTo>
                      <a:lnTo>
                        <a:pt x="339801" y="402412"/>
                      </a:lnTo>
                      <a:lnTo>
                        <a:pt x="339293" y="397522"/>
                      </a:lnTo>
                      <a:lnTo>
                        <a:pt x="338785" y="392633"/>
                      </a:lnTo>
                      <a:lnTo>
                        <a:pt x="334403" y="389102"/>
                      </a:lnTo>
                      <a:lnTo>
                        <a:pt x="329196" y="389661"/>
                      </a:lnTo>
                      <a:lnTo>
                        <a:pt x="328764" y="385381"/>
                      </a:lnTo>
                      <a:lnTo>
                        <a:pt x="324383" y="381850"/>
                      </a:lnTo>
                      <a:lnTo>
                        <a:pt x="314629" y="382879"/>
                      </a:lnTo>
                      <a:lnTo>
                        <a:pt x="311086" y="387248"/>
                      </a:lnTo>
                      <a:lnTo>
                        <a:pt x="312102" y="397014"/>
                      </a:lnTo>
                      <a:lnTo>
                        <a:pt x="316484" y="400545"/>
                      </a:lnTo>
                      <a:lnTo>
                        <a:pt x="321678" y="399999"/>
                      </a:lnTo>
                      <a:lnTo>
                        <a:pt x="322122" y="404266"/>
                      </a:lnTo>
                      <a:lnTo>
                        <a:pt x="324256" y="406006"/>
                      </a:lnTo>
                      <a:lnTo>
                        <a:pt x="322567" y="408089"/>
                      </a:lnTo>
                      <a:lnTo>
                        <a:pt x="323583" y="417855"/>
                      </a:lnTo>
                      <a:lnTo>
                        <a:pt x="327469" y="420992"/>
                      </a:lnTo>
                      <a:lnTo>
                        <a:pt x="319874" y="421792"/>
                      </a:lnTo>
                      <a:lnTo>
                        <a:pt x="316331" y="426161"/>
                      </a:lnTo>
                      <a:lnTo>
                        <a:pt x="317347" y="435927"/>
                      </a:lnTo>
                      <a:lnTo>
                        <a:pt x="321729" y="439458"/>
                      </a:lnTo>
                      <a:lnTo>
                        <a:pt x="331482" y="438429"/>
                      </a:lnTo>
                      <a:lnTo>
                        <a:pt x="335026" y="434073"/>
                      </a:lnTo>
                      <a:lnTo>
                        <a:pt x="334518" y="429183"/>
                      </a:lnTo>
                      <a:lnTo>
                        <a:pt x="334010" y="424294"/>
                      </a:lnTo>
                      <a:lnTo>
                        <a:pt x="330111" y="421170"/>
                      </a:lnTo>
                      <a:lnTo>
                        <a:pt x="337718" y="420357"/>
                      </a:lnTo>
                      <a:lnTo>
                        <a:pt x="341261" y="416001"/>
                      </a:lnTo>
                      <a:close/>
                    </a:path>
                    <a:path w="450214" h="558164">
                      <a:moveTo>
                        <a:pt x="344741" y="128993"/>
                      </a:moveTo>
                      <a:lnTo>
                        <a:pt x="344233" y="124104"/>
                      </a:lnTo>
                      <a:lnTo>
                        <a:pt x="343725" y="119214"/>
                      </a:lnTo>
                      <a:lnTo>
                        <a:pt x="340868" y="116916"/>
                      </a:lnTo>
                      <a:lnTo>
                        <a:pt x="343179" y="114071"/>
                      </a:lnTo>
                      <a:lnTo>
                        <a:pt x="342671" y="109181"/>
                      </a:lnTo>
                      <a:lnTo>
                        <a:pt x="342163" y="104292"/>
                      </a:lnTo>
                      <a:lnTo>
                        <a:pt x="337781" y="100761"/>
                      </a:lnTo>
                      <a:lnTo>
                        <a:pt x="328028" y="101790"/>
                      </a:lnTo>
                      <a:lnTo>
                        <a:pt x="324485" y="106159"/>
                      </a:lnTo>
                      <a:lnTo>
                        <a:pt x="324548" y="106845"/>
                      </a:lnTo>
                      <a:lnTo>
                        <a:pt x="321957" y="104749"/>
                      </a:lnTo>
                      <a:lnTo>
                        <a:pt x="312204" y="105778"/>
                      </a:lnTo>
                      <a:lnTo>
                        <a:pt x="308660" y="110147"/>
                      </a:lnTo>
                      <a:lnTo>
                        <a:pt x="309676" y="119913"/>
                      </a:lnTo>
                      <a:lnTo>
                        <a:pt x="314058" y="123444"/>
                      </a:lnTo>
                      <a:lnTo>
                        <a:pt x="323811" y="122415"/>
                      </a:lnTo>
                      <a:lnTo>
                        <a:pt x="327355" y="118059"/>
                      </a:lnTo>
                      <a:lnTo>
                        <a:pt x="327279" y="117373"/>
                      </a:lnTo>
                      <a:lnTo>
                        <a:pt x="328358" y="118237"/>
                      </a:lnTo>
                      <a:lnTo>
                        <a:pt x="326047" y="121081"/>
                      </a:lnTo>
                      <a:lnTo>
                        <a:pt x="327063" y="130848"/>
                      </a:lnTo>
                      <a:lnTo>
                        <a:pt x="331444" y="134378"/>
                      </a:lnTo>
                      <a:lnTo>
                        <a:pt x="341198" y="133350"/>
                      </a:lnTo>
                      <a:lnTo>
                        <a:pt x="344741" y="128993"/>
                      </a:lnTo>
                      <a:close/>
                    </a:path>
                    <a:path w="450214" h="558164">
                      <a:moveTo>
                        <a:pt x="363728" y="409003"/>
                      </a:moveTo>
                      <a:lnTo>
                        <a:pt x="363220" y="404114"/>
                      </a:lnTo>
                      <a:lnTo>
                        <a:pt x="362712" y="399224"/>
                      </a:lnTo>
                      <a:lnTo>
                        <a:pt x="358330" y="395693"/>
                      </a:lnTo>
                      <a:lnTo>
                        <a:pt x="348576" y="396722"/>
                      </a:lnTo>
                      <a:lnTo>
                        <a:pt x="345033" y="401091"/>
                      </a:lnTo>
                      <a:lnTo>
                        <a:pt x="346049" y="410857"/>
                      </a:lnTo>
                      <a:lnTo>
                        <a:pt x="350431" y="414388"/>
                      </a:lnTo>
                      <a:lnTo>
                        <a:pt x="360184" y="413359"/>
                      </a:lnTo>
                      <a:lnTo>
                        <a:pt x="363728" y="409003"/>
                      </a:lnTo>
                      <a:close/>
                    </a:path>
                    <a:path w="450214" h="558164">
                      <a:moveTo>
                        <a:pt x="369709" y="432752"/>
                      </a:moveTo>
                      <a:lnTo>
                        <a:pt x="369201" y="427863"/>
                      </a:lnTo>
                      <a:lnTo>
                        <a:pt x="368693" y="422973"/>
                      </a:lnTo>
                      <a:lnTo>
                        <a:pt x="364312" y="419442"/>
                      </a:lnTo>
                      <a:lnTo>
                        <a:pt x="354558" y="420471"/>
                      </a:lnTo>
                      <a:lnTo>
                        <a:pt x="351015" y="424840"/>
                      </a:lnTo>
                      <a:lnTo>
                        <a:pt x="352031" y="434606"/>
                      </a:lnTo>
                      <a:lnTo>
                        <a:pt x="356412" y="438137"/>
                      </a:lnTo>
                      <a:lnTo>
                        <a:pt x="366166" y="437108"/>
                      </a:lnTo>
                      <a:lnTo>
                        <a:pt x="369709" y="432752"/>
                      </a:lnTo>
                      <a:close/>
                    </a:path>
                    <a:path w="450214" h="558164">
                      <a:moveTo>
                        <a:pt x="375831" y="347383"/>
                      </a:moveTo>
                      <a:lnTo>
                        <a:pt x="375323" y="342493"/>
                      </a:lnTo>
                      <a:lnTo>
                        <a:pt x="374815" y="337604"/>
                      </a:lnTo>
                      <a:lnTo>
                        <a:pt x="370433" y="334073"/>
                      </a:lnTo>
                      <a:lnTo>
                        <a:pt x="360680" y="335102"/>
                      </a:lnTo>
                      <a:lnTo>
                        <a:pt x="357136" y="339471"/>
                      </a:lnTo>
                      <a:lnTo>
                        <a:pt x="358152" y="349237"/>
                      </a:lnTo>
                      <a:lnTo>
                        <a:pt x="362534" y="352767"/>
                      </a:lnTo>
                      <a:lnTo>
                        <a:pt x="372287" y="351739"/>
                      </a:lnTo>
                      <a:lnTo>
                        <a:pt x="375831" y="347383"/>
                      </a:lnTo>
                      <a:close/>
                    </a:path>
                    <a:path w="450214" h="558164">
                      <a:moveTo>
                        <a:pt x="381469" y="147193"/>
                      </a:moveTo>
                      <a:lnTo>
                        <a:pt x="380961" y="142303"/>
                      </a:lnTo>
                      <a:lnTo>
                        <a:pt x="380453" y="137414"/>
                      </a:lnTo>
                      <a:lnTo>
                        <a:pt x="376072" y="133870"/>
                      </a:lnTo>
                      <a:lnTo>
                        <a:pt x="371983" y="134302"/>
                      </a:lnTo>
                      <a:lnTo>
                        <a:pt x="371602" y="130517"/>
                      </a:lnTo>
                      <a:lnTo>
                        <a:pt x="371094" y="125628"/>
                      </a:lnTo>
                      <a:lnTo>
                        <a:pt x="366712" y="122097"/>
                      </a:lnTo>
                      <a:lnTo>
                        <a:pt x="356958" y="123126"/>
                      </a:lnTo>
                      <a:lnTo>
                        <a:pt x="353415" y="127495"/>
                      </a:lnTo>
                      <a:lnTo>
                        <a:pt x="354431" y="137261"/>
                      </a:lnTo>
                      <a:lnTo>
                        <a:pt x="358813" y="140792"/>
                      </a:lnTo>
                      <a:lnTo>
                        <a:pt x="362877" y="140373"/>
                      </a:lnTo>
                      <a:lnTo>
                        <a:pt x="363791" y="149047"/>
                      </a:lnTo>
                      <a:lnTo>
                        <a:pt x="368173" y="152577"/>
                      </a:lnTo>
                      <a:lnTo>
                        <a:pt x="377926" y="151549"/>
                      </a:lnTo>
                      <a:lnTo>
                        <a:pt x="381469" y="147193"/>
                      </a:lnTo>
                      <a:close/>
                    </a:path>
                    <a:path w="450214" h="558164">
                      <a:moveTo>
                        <a:pt x="384149" y="404533"/>
                      </a:moveTo>
                      <a:lnTo>
                        <a:pt x="383641" y="399643"/>
                      </a:lnTo>
                      <a:lnTo>
                        <a:pt x="383133" y="394754"/>
                      </a:lnTo>
                      <a:lnTo>
                        <a:pt x="378752" y="391223"/>
                      </a:lnTo>
                      <a:lnTo>
                        <a:pt x="368998" y="392252"/>
                      </a:lnTo>
                      <a:lnTo>
                        <a:pt x="365455" y="396621"/>
                      </a:lnTo>
                      <a:lnTo>
                        <a:pt x="366471" y="406387"/>
                      </a:lnTo>
                      <a:lnTo>
                        <a:pt x="370852" y="409917"/>
                      </a:lnTo>
                      <a:lnTo>
                        <a:pt x="380606" y="408889"/>
                      </a:lnTo>
                      <a:lnTo>
                        <a:pt x="384149" y="404533"/>
                      </a:lnTo>
                      <a:close/>
                    </a:path>
                    <a:path w="450214" h="558164">
                      <a:moveTo>
                        <a:pt x="385521" y="174612"/>
                      </a:moveTo>
                      <a:lnTo>
                        <a:pt x="385013" y="169722"/>
                      </a:lnTo>
                      <a:lnTo>
                        <a:pt x="384505" y="164833"/>
                      </a:lnTo>
                      <a:lnTo>
                        <a:pt x="380123" y="161302"/>
                      </a:lnTo>
                      <a:lnTo>
                        <a:pt x="370370" y="162331"/>
                      </a:lnTo>
                      <a:lnTo>
                        <a:pt x="366826" y="166700"/>
                      </a:lnTo>
                      <a:lnTo>
                        <a:pt x="367842" y="176466"/>
                      </a:lnTo>
                      <a:lnTo>
                        <a:pt x="372224" y="179997"/>
                      </a:lnTo>
                      <a:lnTo>
                        <a:pt x="381977" y="178968"/>
                      </a:lnTo>
                      <a:lnTo>
                        <a:pt x="385521" y="174612"/>
                      </a:lnTo>
                      <a:close/>
                    </a:path>
                    <a:path w="450214" h="558164">
                      <a:moveTo>
                        <a:pt x="392188" y="381635"/>
                      </a:moveTo>
                      <a:lnTo>
                        <a:pt x="391680" y="376745"/>
                      </a:lnTo>
                      <a:lnTo>
                        <a:pt x="391172" y="371856"/>
                      </a:lnTo>
                      <a:lnTo>
                        <a:pt x="386791" y="368325"/>
                      </a:lnTo>
                      <a:lnTo>
                        <a:pt x="377037" y="369354"/>
                      </a:lnTo>
                      <a:lnTo>
                        <a:pt x="374929" y="371944"/>
                      </a:lnTo>
                      <a:lnTo>
                        <a:pt x="374865" y="371259"/>
                      </a:lnTo>
                      <a:lnTo>
                        <a:pt x="370484" y="367728"/>
                      </a:lnTo>
                      <a:lnTo>
                        <a:pt x="360730" y="368757"/>
                      </a:lnTo>
                      <a:lnTo>
                        <a:pt x="357187" y="373126"/>
                      </a:lnTo>
                      <a:lnTo>
                        <a:pt x="358203" y="382892"/>
                      </a:lnTo>
                      <a:lnTo>
                        <a:pt x="362585" y="386422"/>
                      </a:lnTo>
                      <a:lnTo>
                        <a:pt x="372338" y="385394"/>
                      </a:lnTo>
                      <a:lnTo>
                        <a:pt x="374434" y="382816"/>
                      </a:lnTo>
                      <a:lnTo>
                        <a:pt x="374510" y="383489"/>
                      </a:lnTo>
                      <a:lnTo>
                        <a:pt x="378891" y="387019"/>
                      </a:lnTo>
                      <a:lnTo>
                        <a:pt x="388645" y="385991"/>
                      </a:lnTo>
                      <a:lnTo>
                        <a:pt x="392188" y="381635"/>
                      </a:lnTo>
                      <a:close/>
                    </a:path>
                    <a:path w="450214" h="558164">
                      <a:moveTo>
                        <a:pt x="398792" y="300875"/>
                      </a:moveTo>
                      <a:lnTo>
                        <a:pt x="398284" y="295986"/>
                      </a:lnTo>
                      <a:lnTo>
                        <a:pt x="397776" y="291096"/>
                      </a:lnTo>
                      <a:lnTo>
                        <a:pt x="393395" y="287566"/>
                      </a:lnTo>
                      <a:lnTo>
                        <a:pt x="383641" y="288594"/>
                      </a:lnTo>
                      <a:lnTo>
                        <a:pt x="380098" y="292963"/>
                      </a:lnTo>
                      <a:lnTo>
                        <a:pt x="380873" y="300494"/>
                      </a:lnTo>
                      <a:lnTo>
                        <a:pt x="379107" y="300672"/>
                      </a:lnTo>
                      <a:lnTo>
                        <a:pt x="375564" y="305041"/>
                      </a:lnTo>
                      <a:lnTo>
                        <a:pt x="376580" y="314807"/>
                      </a:lnTo>
                      <a:lnTo>
                        <a:pt x="380961" y="318338"/>
                      </a:lnTo>
                      <a:lnTo>
                        <a:pt x="390715" y="317309"/>
                      </a:lnTo>
                      <a:lnTo>
                        <a:pt x="394258" y="312953"/>
                      </a:lnTo>
                      <a:lnTo>
                        <a:pt x="393750" y="308063"/>
                      </a:lnTo>
                      <a:lnTo>
                        <a:pt x="393471" y="305422"/>
                      </a:lnTo>
                      <a:lnTo>
                        <a:pt x="395249" y="305231"/>
                      </a:lnTo>
                      <a:lnTo>
                        <a:pt x="398792" y="300875"/>
                      </a:lnTo>
                      <a:close/>
                    </a:path>
                    <a:path w="450214" h="558164">
                      <a:moveTo>
                        <a:pt x="404114" y="219075"/>
                      </a:moveTo>
                      <a:lnTo>
                        <a:pt x="403606" y="214185"/>
                      </a:lnTo>
                      <a:lnTo>
                        <a:pt x="403098" y="209296"/>
                      </a:lnTo>
                      <a:lnTo>
                        <a:pt x="398716" y="205765"/>
                      </a:lnTo>
                      <a:lnTo>
                        <a:pt x="388962" y="206794"/>
                      </a:lnTo>
                      <a:lnTo>
                        <a:pt x="385419" y="211162"/>
                      </a:lnTo>
                      <a:lnTo>
                        <a:pt x="386435" y="220929"/>
                      </a:lnTo>
                      <a:lnTo>
                        <a:pt x="390817" y="224459"/>
                      </a:lnTo>
                      <a:lnTo>
                        <a:pt x="400570" y="223431"/>
                      </a:lnTo>
                      <a:lnTo>
                        <a:pt x="404114" y="219075"/>
                      </a:lnTo>
                      <a:close/>
                    </a:path>
                    <a:path w="450214" h="558164">
                      <a:moveTo>
                        <a:pt x="407174" y="347573"/>
                      </a:moveTo>
                      <a:lnTo>
                        <a:pt x="406666" y="342684"/>
                      </a:lnTo>
                      <a:lnTo>
                        <a:pt x="406158" y="337794"/>
                      </a:lnTo>
                      <a:lnTo>
                        <a:pt x="401777" y="334264"/>
                      </a:lnTo>
                      <a:lnTo>
                        <a:pt x="392023" y="335292"/>
                      </a:lnTo>
                      <a:lnTo>
                        <a:pt x="388480" y="339661"/>
                      </a:lnTo>
                      <a:lnTo>
                        <a:pt x="389496" y="349427"/>
                      </a:lnTo>
                      <a:lnTo>
                        <a:pt x="393877" y="352958"/>
                      </a:lnTo>
                      <a:lnTo>
                        <a:pt x="403631" y="351929"/>
                      </a:lnTo>
                      <a:lnTo>
                        <a:pt x="407174" y="347573"/>
                      </a:lnTo>
                      <a:close/>
                    </a:path>
                    <a:path w="450214" h="558164">
                      <a:moveTo>
                        <a:pt x="410527" y="147612"/>
                      </a:moveTo>
                      <a:lnTo>
                        <a:pt x="410019" y="142722"/>
                      </a:lnTo>
                      <a:lnTo>
                        <a:pt x="409511" y="137833"/>
                      </a:lnTo>
                      <a:lnTo>
                        <a:pt x="405130" y="134302"/>
                      </a:lnTo>
                      <a:lnTo>
                        <a:pt x="395376" y="135331"/>
                      </a:lnTo>
                      <a:lnTo>
                        <a:pt x="391833" y="139700"/>
                      </a:lnTo>
                      <a:lnTo>
                        <a:pt x="392849" y="149466"/>
                      </a:lnTo>
                      <a:lnTo>
                        <a:pt x="397230" y="152996"/>
                      </a:lnTo>
                      <a:lnTo>
                        <a:pt x="406984" y="151968"/>
                      </a:lnTo>
                      <a:lnTo>
                        <a:pt x="410527" y="147612"/>
                      </a:lnTo>
                      <a:close/>
                    </a:path>
                    <a:path w="450214" h="558164">
                      <a:moveTo>
                        <a:pt x="423684" y="250672"/>
                      </a:moveTo>
                      <a:lnTo>
                        <a:pt x="423176" y="245783"/>
                      </a:lnTo>
                      <a:lnTo>
                        <a:pt x="422668" y="240893"/>
                      </a:lnTo>
                      <a:lnTo>
                        <a:pt x="418287" y="237363"/>
                      </a:lnTo>
                      <a:lnTo>
                        <a:pt x="414147" y="237807"/>
                      </a:lnTo>
                      <a:lnTo>
                        <a:pt x="413689" y="232854"/>
                      </a:lnTo>
                      <a:lnTo>
                        <a:pt x="413181" y="227965"/>
                      </a:lnTo>
                      <a:lnTo>
                        <a:pt x="408800" y="224434"/>
                      </a:lnTo>
                      <a:lnTo>
                        <a:pt x="399046" y="225463"/>
                      </a:lnTo>
                      <a:lnTo>
                        <a:pt x="395503" y="229831"/>
                      </a:lnTo>
                      <a:lnTo>
                        <a:pt x="396405" y="238506"/>
                      </a:lnTo>
                      <a:lnTo>
                        <a:pt x="391198" y="239052"/>
                      </a:lnTo>
                      <a:lnTo>
                        <a:pt x="387654" y="243420"/>
                      </a:lnTo>
                      <a:lnTo>
                        <a:pt x="388670" y="253187"/>
                      </a:lnTo>
                      <a:lnTo>
                        <a:pt x="393052" y="256717"/>
                      </a:lnTo>
                      <a:lnTo>
                        <a:pt x="402805" y="255689"/>
                      </a:lnTo>
                      <a:lnTo>
                        <a:pt x="405930" y="251853"/>
                      </a:lnTo>
                      <a:lnTo>
                        <a:pt x="406006" y="252526"/>
                      </a:lnTo>
                      <a:lnTo>
                        <a:pt x="410387" y="256057"/>
                      </a:lnTo>
                      <a:lnTo>
                        <a:pt x="420141" y="255028"/>
                      </a:lnTo>
                      <a:lnTo>
                        <a:pt x="423684" y="250672"/>
                      </a:lnTo>
                      <a:close/>
                    </a:path>
                    <a:path w="450214" h="558164">
                      <a:moveTo>
                        <a:pt x="426923" y="391922"/>
                      </a:moveTo>
                      <a:lnTo>
                        <a:pt x="426415" y="387032"/>
                      </a:lnTo>
                      <a:lnTo>
                        <a:pt x="425907" y="382143"/>
                      </a:lnTo>
                      <a:lnTo>
                        <a:pt x="421525" y="378612"/>
                      </a:lnTo>
                      <a:lnTo>
                        <a:pt x="411772" y="379641"/>
                      </a:lnTo>
                      <a:lnTo>
                        <a:pt x="408228" y="384009"/>
                      </a:lnTo>
                      <a:lnTo>
                        <a:pt x="409244" y="393776"/>
                      </a:lnTo>
                      <a:lnTo>
                        <a:pt x="413626" y="397306"/>
                      </a:lnTo>
                      <a:lnTo>
                        <a:pt x="423379" y="396278"/>
                      </a:lnTo>
                      <a:lnTo>
                        <a:pt x="426923" y="391922"/>
                      </a:lnTo>
                      <a:close/>
                    </a:path>
                    <a:path w="450214" h="558164">
                      <a:moveTo>
                        <a:pt x="428078" y="369747"/>
                      </a:moveTo>
                      <a:lnTo>
                        <a:pt x="427570" y="364858"/>
                      </a:lnTo>
                      <a:lnTo>
                        <a:pt x="427062" y="359968"/>
                      </a:lnTo>
                      <a:lnTo>
                        <a:pt x="422681" y="356438"/>
                      </a:lnTo>
                      <a:lnTo>
                        <a:pt x="412927" y="357466"/>
                      </a:lnTo>
                      <a:lnTo>
                        <a:pt x="409384" y="361835"/>
                      </a:lnTo>
                      <a:lnTo>
                        <a:pt x="410400" y="371602"/>
                      </a:lnTo>
                      <a:lnTo>
                        <a:pt x="414782" y="375132"/>
                      </a:lnTo>
                      <a:lnTo>
                        <a:pt x="424535" y="374103"/>
                      </a:lnTo>
                      <a:lnTo>
                        <a:pt x="428078" y="369747"/>
                      </a:lnTo>
                      <a:close/>
                    </a:path>
                    <a:path w="450214" h="558164">
                      <a:moveTo>
                        <a:pt x="432320" y="277622"/>
                      </a:moveTo>
                      <a:lnTo>
                        <a:pt x="431812" y="272732"/>
                      </a:lnTo>
                      <a:lnTo>
                        <a:pt x="431304" y="267843"/>
                      </a:lnTo>
                      <a:lnTo>
                        <a:pt x="426923" y="264312"/>
                      </a:lnTo>
                      <a:lnTo>
                        <a:pt x="418261" y="265226"/>
                      </a:lnTo>
                      <a:lnTo>
                        <a:pt x="418198" y="264579"/>
                      </a:lnTo>
                      <a:lnTo>
                        <a:pt x="413816" y="261048"/>
                      </a:lnTo>
                      <a:lnTo>
                        <a:pt x="404063" y="262077"/>
                      </a:lnTo>
                      <a:lnTo>
                        <a:pt x="400519" y="266446"/>
                      </a:lnTo>
                      <a:lnTo>
                        <a:pt x="401294" y="273977"/>
                      </a:lnTo>
                      <a:lnTo>
                        <a:pt x="398373" y="274281"/>
                      </a:lnTo>
                      <a:lnTo>
                        <a:pt x="394830" y="278650"/>
                      </a:lnTo>
                      <a:lnTo>
                        <a:pt x="395846" y="288417"/>
                      </a:lnTo>
                      <a:lnTo>
                        <a:pt x="400227" y="291947"/>
                      </a:lnTo>
                      <a:lnTo>
                        <a:pt x="409981" y="290918"/>
                      </a:lnTo>
                      <a:lnTo>
                        <a:pt x="413524" y="286562"/>
                      </a:lnTo>
                      <a:lnTo>
                        <a:pt x="413016" y="281673"/>
                      </a:lnTo>
                      <a:lnTo>
                        <a:pt x="412737" y="279031"/>
                      </a:lnTo>
                      <a:lnTo>
                        <a:pt x="414566" y="278841"/>
                      </a:lnTo>
                      <a:lnTo>
                        <a:pt x="414642" y="279476"/>
                      </a:lnTo>
                      <a:lnTo>
                        <a:pt x="419023" y="283006"/>
                      </a:lnTo>
                      <a:lnTo>
                        <a:pt x="428777" y="281978"/>
                      </a:lnTo>
                      <a:lnTo>
                        <a:pt x="432320" y="277622"/>
                      </a:lnTo>
                      <a:close/>
                    </a:path>
                    <a:path w="450214" h="558164">
                      <a:moveTo>
                        <a:pt x="449402" y="318770"/>
                      </a:moveTo>
                      <a:lnTo>
                        <a:pt x="448894" y="313880"/>
                      </a:lnTo>
                      <a:lnTo>
                        <a:pt x="448386" y="308991"/>
                      </a:lnTo>
                      <a:lnTo>
                        <a:pt x="444004" y="305447"/>
                      </a:lnTo>
                      <a:lnTo>
                        <a:pt x="434251" y="306476"/>
                      </a:lnTo>
                      <a:lnTo>
                        <a:pt x="430707" y="310857"/>
                      </a:lnTo>
                      <a:lnTo>
                        <a:pt x="431723" y="320624"/>
                      </a:lnTo>
                      <a:lnTo>
                        <a:pt x="436105" y="324154"/>
                      </a:lnTo>
                      <a:lnTo>
                        <a:pt x="445858" y="323126"/>
                      </a:lnTo>
                      <a:lnTo>
                        <a:pt x="449402" y="318770"/>
                      </a:lnTo>
                      <a:close/>
                    </a:path>
                    <a:path w="450214" h="558164">
                      <a:moveTo>
                        <a:pt x="449707" y="288556"/>
                      </a:moveTo>
                      <a:lnTo>
                        <a:pt x="449199" y="283667"/>
                      </a:lnTo>
                      <a:lnTo>
                        <a:pt x="448691" y="278777"/>
                      </a:lnTo>
                      <a:lnTo>
                        <a:pt x="444309" y="275247"/>
                      </a:lnTo>
                      <a:lnTo>
                        <a:pt x="434555" y="276275"/>
                      </a:lnTo>
                      <a:lnTo>
                        <a:pt x="431012" y="280644"/>
                      </a:lnTo>
                      <a:lnTo>
                        <a:pt x="432028" y="290410"/>
                      </a:lnTo>
                      <a:lnTo>
                        <a:pt x="436410" y="293941"/>
                      </a:lnTo>
                      <a:lnTo>
                        <a:pt x="446163" y="292912"/>
                      </a:lnTo>
                      <a:lnTo>
                        <a:pt x="449707" y="288556"/>
                      </a:lnTo>
                      <a:close/>
                    </a:path>
                  </a:pathLst>
                </a:custGeom>
                <a:solidFill>
                  <a:srgbClr val="DD592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2"/>
                <p:cNvSpPr/>
                <p:nvPr/>
              </p:nvSpPr>
              <p:spPr>
                <a:xfrm>
                  <a:off x="2087257" y="5065826"/>
                  <a:ext cx="419100" cy="40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04495">
                      <a:moveTo>
                        <a:pt x="18694" y="100431"/>
                      </a:moveTo>
                      <a:lnTo>
                        <a:pt x="18186" y="95542"/>
                      </a:lnTo>
                      <a:lnTo>
                        <a:pt x="17678" y="90652"/>
                      </a:lnTo>
                      <a:lnTo>
                        <a:pt x="13296" y="87122"/>
                      </a:lnTo>
                      <a:lnTo>
                        <a:pt x="3543" y="88150"/>
                      </a:lnTo>
                      <a:lnTo>
                        <a:pt x="0" y="92519"/>
                      </a:lnTo>
                      <a:lnTo>
                        <a:pt x="1016" y="102285"/>
                      </a:lnTo>
                      <a:lnTo>
                        <a:pt x="5397" y="105816"/>
                      </a:lnTo>
                      <a:lnTo>
                        <a:pt x="15151" y="104787"/>
                      </a:lnTo>
                      <a:lnTo>
                        <a:pt x="18694" y="100431"/>
                      </a:lnTo>
                      <a:close/>
                    </a:path>
                    <a:path w="419100" h="404495">
                      <a:moveTo>
                        <a:pt x="50863" y="240944"/>
                      </a:moveTo>
                      <a:lnTo>
                        <a:pt x="50355" y="236054"/>
                      </a:lnTo>
                      <a:lnTo>
                        <a:pt x="49847" y="231165"/>
                      </a:lnTo>
                      <a:lnTo>
                        <a:pt x="45466" y="227634"/>
                      </a:lnTo>
                      <a:lnTo>
                        <a:pt x="35712" y="228663"/>
                      </a:lnTo>
                      <a:lnTo>
                        <a:pt x="32169" y="233032"/>
                      </a:lnTo>
                      <a:lnTo>
                        <a:pt x="33185" y="242798"/>
                      </a:lnTo>
                      <a:lnTo>
                        <a:pt x="32575" y="242925"/>
                      </a:lnTo>
                      <a:lnTo>
                        <a:pt x="29032" y="247294"/>
                      </a:lnTo>
                      <a:lnTo>
                        <a:pt x="30048" y="257060"/>
                      </a:lnTo>
                      <a:lnTo>
                        <a:pt x="34429" y="260591"/>
                      </a:lnTo>
                      <a:lnTo>
                        <a:pt x="44183" y="259562"/>
                      </a:lnTo>
                      <a:lnTo>
                        <a:pt x="47726" y="255206"/>
                      </a:lnTo>
                      <a:lnTo>
                        <a:pt x="47218" y="250317"/>
                      </a:lnTo>
                      <a:lnTo>
                        <a:pt x="46710" y="245427"/>
                      </a:lnTo>
                      <a:lnTo>
                        <a:pt x="47320" y="245300"/>
                      </a:lnTo>
                      <a:lnTo>
                        <a:pt x="50863" y="240944"/>
                      </a:lnTo>
                      <a:close/>
                    </a:path>
                    <a:path w="419100" h="404495">
                      <a:moveTo>
                        <a:pt x="55130" y="60629"/>
                      </a:moveTo>
                      <a:lnTo>
                        <a:pt x="54622" y="55740"/>
                      </a:lnTo>
                      <a:lnTo>
                        <a:pt x="54114" y="50850"/>
                      </a:lnTo>
                      <a:lnTo>
                        <a:pt x="49733" y="47320"/>
                      </a:lnTo>
                      <a:lnTo>
                        <a:pt x="39979" y="48348"/>
                      </a:lnTo>
                      <a:lnTo>
                        <a:pt x="36436" y="52717"/>
                      </a:lnTo>
                      <a:lnTo>
                        <a:pt x="37452" y="62484"/>
                      </a:lnTo>
                      <a:lnTo>
                        <a:pt x="41833" y="66014"/>
                      </a:lnTo>
                      <a:lnTo>
                        <a:pt x="51587" y="64985"/>
                      </a:lnTo>
                      <a:lnTo>
                        <a:pt x="55130" y="60629"/>
                      </a:lnTo>
                      <a:close/>
                    </a:path>
                    <a:path w="419100" h="404495">
                      <a:moveTo>
                        <a:pt x="113614" y="20828"/>
                      </a:moveTo>
                      <a:lnTo>
                        <a:pt x="113106" y="15938"/>
                      </a:lnTo>
                      <a:lnTo>
                        <a:pt x="112598" y="11049"/>
                      </a:lnTo>
                      <a:lnTo>
                        <a:pt x="108216" y="7518"/>
                      </a:lnTo>
                      <a:lnTo>
                        <a:pt x="98463" y="8547"/>
                      </a:lnTo>
                      <a:lnTo>
                        <a:pt x="94919" y="12915"/>
                      </a:lnTo>
                      <a:lnTo>
                        <a:pt x="95935" y="22682"/>
                      </a:lnTo>
                      <a:lnTo>
                        <a:pt x="100317" y="26212"/>
                      </a:lnTo>
                      <a:lnTo>
                        <a:pt x="110070" y="25184"/>
                      </a:lnTo>
                      <a:lnTo>
                        <a:pt x="113614" y="20828"/>
                      </a:lnTo>
                      <a:close/>
                    </a:path>
                    <a:path w="419100" h="404495">
                      <a:moveTo>
                        <a:pt x="174993" y="372960"/>
                      </a:moveTo>
                      <a:lnTo>
                        <a:pt x="174485" y="368071"/>
                      </a:lnTo>
                      <a:lnTo>
                        <a:pt x="173977" y="363181"/>
                      </a:lnTo>
                      <a:lnTo>
                        <a:pt x="169595" y="359651"/>
                      </a:lnTo>
                      <a:lnTo>
                        <a:pt x="159842" y="360680"/>
                      </a:lnTo>
                      <a:lnTo>
                        <a:pt x="156298" y="365048"/>
                      </a:lnTo>
                      <a:lnTo>
                        <a:pt x="157314" y="374815"/>
                      </a:lnTo>
                      <a:lnTo>
                        <a:pt x="161696" y="378345"/>
                      </a:lnTo>
                      <a:lnTo>
                        <a:pt x="171450" y="377317"/>
                      </a:lnTo>
                      <a:lnTo>
                        <a:pt x="174993" y="372960"/>
                      </a:lnTo>
                      <a:close/>
                    </a:path>
                    <a:path w="419100" h="404495">
                      <a:moveTo>
                        <a:pt x="314655" y="398894"/>
                      </a:moveTo>
                      <a:lnTo>
                        <a:pt x="314147" y="394004"/>
                      </a:lnTo>
                      <a:lnTo>
                        <a:pt x="313639" y="389115"/>
                      </a:lnTo>
                      <a:lnTo>
                        <a:pt x="309257" y="385584"/>
                      </a:lnTo>
                      <a:lnTo>
                        <a:pt x="299504" y="386613"/>
                      </a:lnTo>
                      <a:lnTo>
                        <a:pt x="295960" y="390982"/>
                      </a:lnTo>
                      <a:lnTo>
                        <a:pt x="296976" y="400748"/>
                      </a:lnTo>
                      <a:lnTo>
                        <a:pt x="301358" y="404279"/>
                      </a:lnTo>
                      <a:lnTo>
                        <a:pt x="311111" y="403250"/>
                      </a:lnTo>
                      <a:lnTo>
                        <a:pt x="314655" y="398894"/>
                      </a:lnTo>
                      <a:close/>
                    </a:path>
                    <a:path w="419100" h="404495">
                      <a:moveTo>
                        <a:pt x="340525" y="313791"/>
                      </a:moveTo>
                      <a:lnTo>
                        <a:pt x="340017" y="308902"/>
                      </a:lnTo>
                      <a:lnTo>
                        <a:pt x="339509" y="304012"/>
                      </a:lnTo>
                      <a:lnTo>
                        <a:pt x="335127" y="300482"/>
                      </a:lnTo>
                      <a:lnTo>
                        <a:pt x="325374" y="301510"/>
                      </a:lnTo>
                      <a:lnTo>
                        <a:pt x="321830" y="305879"/>
                      </a:lnTo>
                      <a:lnTo>
                        <a:pt x="322846" y="315645"/>
                      </a:lnTo>
                      <a:lnTo>
                        <a:pt x="327228" y="319176"/>
                      </a:lnTo>
                      <a:lnTo>
                        <a:pt x="336981" y="318147"/>
                      </a:lnTo>
                      <a:lnTo>
                        <a:pt x="340525" y="313791"/>
                      </a:lnTo>
                      <a:close/>
                    </a:path>
                    <a:path w="419100" h="404495">
                      <a:moveTo>
                        <a:pt x="350723" y="13309"/>
                      </a:moveTo>
                      <a:lnTo>
                        <a:pt x="350215" y="8420"/>
                      </a:lnTo>
                      <a:lnTo>
                        <a:pt x="349707" y="3530"/>
                      </a:lnTo>
                      <a:lnTo>
                        <a:pt x="345325" y="0"/>
                      </a:lnTo>
                      <a:lnTo>
                        <a:pt x="335572" y="1028"/>
                      </a:lnTo>
                      <a:lnTo>
                        <a:pt x="332028" y="5397"/>
                      </a:lnTo>
                      <a:lnTo>
                        <a:pt x="333044" y="15163"/>
                      </a:lnTo>
                      <a:lnTo>
                        <a:pt x="337426" y="18694"/>
                      </a:lnTo>
                      <a:lnTo>
                        <a:pt x="347179" y="17665"/>
                      </a:lnTo>
                      <a:lnTo>
                        <a:pt x="350723" y="13309"/>
                      </a:lnTo>
                      <a:close/>
                    </a:path>
                    <a:path w="419100" h="404495">
                      <a:moveTo>
                        <a:pt x="356882" y="348043"/>
                      </a:moveTo>
                      <a:lnTo>
                        <a:pt x="356374" y="343154"/>
                      </a:lnTo>
                      <a:lnTo>
                        <a:pt x="355866" y="338264"/>
                      </a:lnTo>
                      <a:lnTo>
                        <a:pt x="351485" y="334733"/>
                      </a:lnTo>
                      <a:lnTo>
                        <a:pt x="341731" y="335762"/>
                      </a:lnTo>
                      <a:lnTo>
                        <a:pt x="338188" y="340131"/>
                      </a:lnTo>
                      <a:lnTo>
                        <a:pt x="339204" y="349897"/>
                      </a:lnTo>
                      <a:lnTo>
                        <a:pt x="343585" y="353428"/>
                      </a:lnTo>
                      <a:lnTo>
                        <a:pt x="353339" y="352399"/>
                      </a:lnTo>
                      <a:lnTo>
                        <a:pt x="356882" y="348043"/>
                      </a:lnTo>
                      <a:close/>
                    </a:path>
                    <a:path w="419100" h="404495">
                      <a:moveTo>
                        <a:pt x="418592" y="151244"/>
                      </a:moveTo>
                      <a:lnTo>
                        <a:pt x="418084" y="146354"/>
                      </a:lnTo>
                      <a:lnTo>
                        <a:pt x="417576" y="141465"/>
                      </a:lnTo>
                      <a:lnTo>
                        <a:pt x="413194" y="137934"/>
                      </a:lnTo>
                      <a:lnTo>
                        <a:pt x="403440" y="138963"/>
                      </a:lnTo>
                      <a:lnTo>
                        <a:pt x="399897" y="143332"/>
                      </a:lnTo>
                      <a:lnTo>
                        <a:pt x="400913" y="153098"/>
                      </a:lnTo>
                      <a:lnTo>
                        <a:pt x="405295" y="156629"/>
                      </a:lnTo>
                      <a:lnTo>
                        <a:pt x="415048" y="155600"/>
                      </a:lnTo>
                      <a:lnTo>
                        <a:pt x="418592" y="151244"/>
                      </a:lnTo>
                      <a:close/>
                    </a:path>
                  </a:pathLst>
                </a:custGeom>
                <a:solidFill>
                  <a:srgbClr val="DD592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3"/>
                <p:cNvSpPr/>
                <p:nvPr/>
              </p:nvSpPr>
              <p:spPr>
                <a:xfrm>
                  <a:off x="2043341" y="5015661"/>
                  <a:ext cx="503555" cy="500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55" h="500379">
                      <a:moveTo>
                        <a:pt x="19939" y="164985"/>
                      </a:moveTo>
                      <a:lnTo>
                        <a:pt x="17386" y="159969"/>
                      </a:lnTo>
                      <a:lnTo>
                        <a:pt x="12712" y="158457"/>
                      </a:lnTo>
                      <a:lnTo>
                        <a:pt x="8051" y="156946"/>
                      </a:lnTo>
                      <a:lnTo>
                        <a:pt x="3035" y="159499"/>
                      </a:lnTo>
                      <a:lnTo>
                        <a:pt x="0" y="168833"/>
                      </a:lnTo>
                      <a:lnTo>
                        <a:pt x="2565" y="173850"/>
                      </a:lnTo>
                      <a:lnTo>
                        <a:pt x="11887" y="176872"/>
                      </a:lnTo>
                      <a:lnTo>
                        <a:pt x="16903" y="174320"/>
                      </a:lnTo>
                      <a:lnTo>
                        <a:pt x="19939" y="164985"/>
                      </a:lnTo>
                      <a:close/>
                    </a:path>
                    <a:path w="503555" h="500379">
                      <a:moveTo>
                        <a:pt x="31838" y="316128"/>
                      </a:moveTo>
                      <a:lnTo>
                        <a:pt x="29273" y="311111"/>
                      </a:lnTo>
                      <a:lnTo>
                        <a:pt x="24612" y="309600"/>
                      </a:lnTo>
                      <a:lnTo>
                        <a:pt x="19939" y="308089"/>
                      </a:lnTo>
                      <a:lnTo>
                        <a:pt x="14935" y="310642"/>
                      </a:lnTo>
                      <a:lnTo>
                        <a:pt x="11899" y="319976"/>
                      </a:lnTo>
                      <a:lnTo>
                        <a:pt x="14452" y="324980"/>
                      </a:lnTo>
                      <a:lnTo>
                        <a:pt x="23787" y="328015"/>
                      </a:lnTo>
                      <a:lnTo>
                        <a:pt x="28803" y="325462"/>
                      </a:lnTo>
                      <a:lnTo>
                        <a:pt x="31838" y="316128"/>
                      </a:lnTo>
                      <a:close/>
                    </a:path>
                    <a:path w="503555" h="500379">
                      <a:moveTo>
                        <a:pt x="37261" y="296621"/>
                      </a:moveTo>
                      <a:lnTo>
                        <a:pt x="34709" y="291604"/>
                      </a:lnTo>
                      <a:lnTo>
                        <a:pt x="30035" y="290093"/>
                      </a:lnTo>
                      <a:lnTo>
                        <a:pt x="25374" y="288582"/>
                      </a:lnTo>
                      <a:lnTo>
                        <a:pt x="20358" y="291134"/>
                      </a:lnTo>
                      <a:lnTo>
                        <a:pt x="17322" y="300469"/>
                      </a:lnTo>
                      <a:lnTo>
                        <a:pt x="19888" y="305485"/>
                      </a:lnTo>
                      <a:lnTo>
                        <a:pt x="29210" y="308508"/>
                      </a:lnTo>
                      <a:lnTo>
                        <a:pt x="34226" y="305955"/>
                      </a:lnTo>
                      <a:lnTo>
                        <a:pt x="37261" y="296621"/>
                      </a:lnTo>
                      <a:close/>
                    </a:path>
                    <a:path w="503555" h="500379">
                      <a:moveTo>
                        <a:pt x="45161" y="382828"/>
                      </a:moveTo>
                      <a:lnTo>
                        <a:pt x="42608" y="377812"/>
                      </a:lnTo>
                      <a:lnTo>
                        <a:pt x="37934" y="376301"/>
                      </a:lnTo>
                      <a:lnTo>
                        <a:pt x="33274" y="374789"/>
                      </a:lnTo>
                      <a:lnTo>
                        <a:pt x="28257" y="377342"/>
                      </a:lnTo>
                      <a:lnTo>
                        <a:pt x="25222" y="386676"/>
                      </a:lnTo>
                      <a:lnTo>
                        <a:pt x="27787" y="391693"/>
                      </a:lnTo>
                      <a:lnTo>
                        <a:pt x="37109" y="394716"/>
                      </a:lnTo>
                      <a:lnTo>
                        <a:pt x="42125" y="392163"/>
                      </a:lnTo>
                      <a:lnTo>
                        <a:pt x="45161" y="382828"/>
                      </a:lnTo>
                      <a:close/>
                    </a:path>
                    <a:path w="503555" h="500379">
                      <a:moveTo>
                        <a:pt x="72047" y="340550"/>
                      </a:moveTo>
                      <a:lnTo>
                        <a:pt x="69494" y="335534"/>
                      </a:lnTo>
                      <a:lnTo>
                        <a:pt x="64820" y="334022"/>
                      </a:lnTo>
                      <a:lnTo>
                        <a:pt x="60159" y="332511"/>
                      </a:lnTo>
                      <a:lnTo>
                        <a:pt x="55143" y="335064"/>
                      </a:lnTo>
                      <a:lnTo>
                        <a:pt x="52108" y="344398"/>
                      </a:lnTo>
                      <a:lnTo>
                        <a:pt x="54673" y="349415"/>
                      </a:lnTo>
                      <a:lnTo>
                        <a:pt x="63995" y="352437"/>
                      </a:lnTo>
                      <a:lnTo>
                        <a:pt x="69011" y="349885"/>
                      </a:lnTo>
                      <a:lnTo>
                        <a:pt x="72047" y="340550"/>
                      </a:lnTo>
                      <a:close/>
                    </a:path>
                    <a:path w="503555" h="500379">
                      <a:moveTo>
                        <a:pt x="83388" y="251802"/>
                      </a:moveTo>
                      <a:lnTo>
                        <a:pt x="80822" y="246786"/>
                      </a:lnTo>
                      <a:lnTo>
                        <a:pt x="76161" y="245275"/>
                      </a:lnTo>
                      <a:lnTo>
                        <a:pt x="71488" y="243763"/>
                      </a:lnTo>
                      <a:lnTo>
                        <a:pt x="66484" y="246316"/>
                      </a:lnTo>
                      <a:lnTo>
                        <a:pt x="65074" y="250634"/>
                      </a:lnTo>
                      <a:lnTo>
                        <a:pt x="63119" y="249999"/>
                      </a:lnTo>
                      <a:lnTo>
                        <a:pt x="58458" y="248488"/>
                      </a:lnTo>
                      <a:lnTo>
                        <a:pt x="53441" y="251040"/>
                      </a:lnTo>
                      <a:lnTo>
                        <a:pt x="50406" y="260375"/>
                      </a:lnTo>
                      <a:lnTo>
                        <a:pt x="52971" y="265391"/>
                      </a:lnTo>
                      <a:lnTo>
                        <a:pt x="62306" y="268414"/>
                      </a:lnTo>
                      <a:lnTo>
                        <a:pt x="67310" y="265861"/>
                      </a:lnTo>
                      <a:lnTo>
                        <a:pt x="68707" y="261543"/>
                      </a:lnTo>
                      <a:lnTo>
                        <a:pt x="75336" y="263690"/>
                      </a:lnTo>
                      <a:lnTo>
                        <a:pt x="80352" y="261137"/>
                      </a:lnTo>
                      <a:lnTo>
                        <a:pt x="83388" y="251802"/>
                      </a:lnTo>
                      <a:close/>
                    </a:path>
                    <a:path w="503555" h="500379">
                      <a:moveTo>
                        <a:pt x="85979" y="119748"/>
                      </a:moveTo>
                      <a:lnTo>
                        <a:pt x="83426" y="114731"/>
                      </a:lnTo>
                      <a:lnTo>
                        <a:pt x="78752" y="113220"/>
                      </a:lnTo>
                      <a:lnTo>
                        <a:pt x="74091" y="111709"/>
                      </a:lnTo>
                      <a:lnTo>
                        <a:pt x="69075" y="114261"/>
                      </a:lnTo>
                      <a:lnTo>
                        <a:pt x="66040" y="123596"/>
                      </a:lnTo>
                      <a:lnTo>
                        <a:pt x="68605" y="128612"/>
                      </a:lnTo>
                      <a:lnTo>
                        <a:pt x="77927" y="131635"/>
                      </a:lnTo>
                      <a:lnTo>
                        <a:pt x="82943" y="129082"/>
                      </a:lnTo>
                      <a:lnTo>
                        <a:pt x="85979" y="119748"/>
                      </a:lnTo>
                      <a:close/>
                    </a:path>
                    <a:path w="503555" h="500379">
                      <a:moveTo>
                        <a:pt x="92748" y="460222"/>
                      </a:moveTo>
                      <a:lnTo>
                        <a:pt x="90195" y="455206"/>
                      </a:lnTo>
                      <a:lnTo>
                        <a:pt x="85521" y="453694"/>
                      </a:lnTo>
                      <a:lnTo>
                        <a:pt x="80860" y="452183"/>
                      </a:lnTo>
                      <a:lnTo>
                        <a:pt x="75844" y="454736"/>
                      </a:lnTo>
                      <a:lnTo>
                        <a:pt x="72809" y="464070"/>
                      </a:lnTo>
                      <a:lnTo>
                        <a:pt x="75374" y="469087"/>
                      </a:lnTo>
                      <a:lnTo>
                        <a:pt x="84696" y="472109"/>
                      </a:lnTo>
                      <a:lnTo>
                        <a:pt x="89712" y="469557"/>
                      </a:lnTo>
                      <a:lnTo>
                        <a:pt x="92748" y="460222"/>
                      </a:lnTo>
                      <a:close/>
                    </a:path>
                    <a:path w="503555" h="500379">
                      <a:moveTo>
                        <a:pt x="103047" y="126060"/>
                      </a:moveTo>
                      <a:lnTo>
                        <a:pt x="100495" y="121043"/>
                      </a:lnTo>
                      <a:lnTo>
                        <a:pt x="95821" y="119532"/>
                      </a:lnTo>
                      <a:lnTo>
                        <a:pt x="91160" y="118021"/>
                      </a:lnTo>
                      <a:lnTo>
                        <a:pt x="86144" y="120573"/>
                      </a:lnTo>
                      <a:lnTo>
                        <a:pt x="83108" y="129908"/>
                      </a:lnTo>
                      <a:lnTo>
                        <a:pt x="85661" y="134924"/>
                      </a:lnTo>
                      <a:lnTo>
                        <a:pt x="94996" y="137947"/>
                      </a:lnTo>
                      <a:lnTo>
                        <a:pt x="100012" y="135394"/>
                      </a:lnTo>
                      <a:lnTo>
                        <a:pt x="103047" y="126060"/>
                      </a:lnTo>
                      <a:close/>
                    </a:path>
                    <a:path w="503555" h="500379">
                      <a:moveTo>
                        <a:pt x="104571" y="66954"/>
                      </a:moveTo>
                      <a:lnTo>
                        <a:pt x="102006" y="61937"/>
                      </a:lnTo>
                      <a:lnTo>
                        <a:pt x="97345" y="60426"/>
                      </a:lnTo>
                      <a:lnTo>
                        <a:pt x="92671" y="58915"/>
                      </a:lnTo>
                      <a:lnTo>
                        <a:pt x="87668" y="61468"/>
                      </a:lnTo>
                      <a:lnTo>
                        <a:pt x="84632" y="70802"/>
                      </a:lnTo>
                      <a:lnTo>
                        <a:pt x="87185" y="75806"/>
                      </a:lnTo>
                      <a:lnTo>
                        <a:pt x="96520" y="78841"/>
                      </a:lnTo>
                      <a:lnTo>
                        <a:pt x="101536" y="76288"/>
                      </a:lnTo>
                      <a:lnTo>
                        <a:pt x="104571" y="66954"/>
                      </a:lnTo>
                      <a:close/>
                    </a:path>
                    <a:path w="503555" h="500379">
                      <a:moveTo>
                        <a:pt x="111315" y="160540"/>
                      </a:moveTo>
                      <a:lnTo>
                        <a:pt x="108762" y="155524"/>
                      </a:lnTo>
                      <a:lnTo>
                        <a:pt x="104089" y="154012"/>
                      </a:lnTo>
                      <a:lnTo>
                        <a:pt x="99428" y="152501"/>
                      </a:lnTo>
                      <a:lnTo>
                        <a:pt x="94411" y="155054"/>
                      </a:lnTo>
                      <a:lnTo>
                        <a:pt x="91376" y="164388"/>
                      </a:lnTo>
                      <a:lnTo>
                        <a:pt x="91909" y="165455"/>
                      </a:lnTo>
                      <a:lnTo>
                        <a:pt x="90144" y="164871"/>
                      </a:lnTo>
                      <a:lnTo>
                        <a:pt x="86868" y="163817"/>
                      </a:lnTo>
                      <a:lnTo>
                        <a:pt x="91490" y="161467"/>
                      </a:lnTo>
                      <a:lnTo>
                        <a:pt x="94526" y="152133"/>
                      </a:lnTo>
                      <a:lnTo>
                        <a:pt x="91960" y="147116"/>
                      </a:lnTo>
                      <a:lnTo>
                        <a:pt x="87299" y="145605"/>
                      </a:lnTo>
                      <a:lnTo>
                        <a:pt x="82638" y="144094"/>
                      </a:lnTo>
                      <a:lnTo>
                        <a:pt x="77622" y="146646"/>
                      </a:lnTo>
                      <a:lnTo>
                        <a:pt x="74587" y="155981"/>
                      </a:lnTo>
                      <a:lnTo>
                        <a:pt x="77152" y="160997"/>
                      </a:lnTo>
                      <a:lnTo>
                        <a:pt x="85064" y="163576"/>
                      </a:lnTo>
                      <a:lnTo>
                        <a:pt x="80467" y="165912"/>
                      </a:lnTo>
                      <a:lnTo>
                        <a:pt x="77431" y="175247"/>
                      </a:lnTo>
                      <a:lnTo>
                        <a:pt x="79984" y="180251"/>
                      </a:lnTo>
                      <a:lnTo>
                        <a:pt x="89319" y="183286"/>
                      </a:lnTo>
                      <a:lnTo>
                        <a:pt x="94335" y="180733"/>
                      </a:lnTo>
                      <a:lnTo>
                        <a:pt x="97370" y="171399"/>
                      </a:lnTo>
                      <a:lnTo>
                        <a:pt x="96824" y="170345"/>
                      </a:lnTo>
                      <a:lnTo>
                        <a:pt x="103263" y="172427"/>
                      </a:lnTo>
                      <a:lnTo>
                        <a:pt x="108280" y="169875"/>
                      </a:lnTo>
                      <a:lnTo>
                        <a:pt x="111315" y="160540"/>
                      </a:lnTo>
                      <a:close/>
                    </a:path>
                    <a:path w="503555" h="500379">
                      <a:moveTo>
                        <a:pt x="118275" y="326110"/>
                      </a:moveTo>
                      <a:lnTo>
                        <a:pt x="115722" y="321106"/>
                      </a:lnTo>
                      <a:lnTo>
                        <a:pt x="111048" y="319582"/>
                      </a:lnTo>
                      <a:lnTo>
                        <a:pt x="106730" y="318185"/>
                      </a:lnTo>
                      <a:lnTo>
                        <a:pt x="108686" y="312191"/>
                      </a:lnTo>
                      <a:lnTo>
                        <a:pt x="106121" y="307174"/>
                      </a:lnTo>
                      <a:lnTo>
                        <a:pt x="101460" y="305663"/>
                      </a:lnTo>
                      <a:lnTo>
                        <a:pt x="96786" y="304152"/>
                      </a:lnTo>
                      <a:lnTo>
                        <a:pt x="91782" y="306705"/>
                      </a:lnTo>
                      <a:lnTo>
                        <a:pt x="88747" y="316039"/>
                      </a:lnTo>
                      <a:lnTo>
                        <a:pt x="91300" y="321043"/>
                      </a:lnTo>
                      <a:lnTo>
                        <a:pt x="100279" y="323977"/>
                      </a:lnTo>
                      <a:lnTo>
                        <a:pt x="98336" y="329958"/>
                      </a:lnTo>
                      <a:lnTo>
                        <a:pt x="100901" y="334975"/>
                      </a:lnTo>
                      <a:lnTo>
                        <a:pt x="110236" y="337997"/>
                      </a:lnTo>
                      <a:lnTo>
                        <a:pt x="115239" y="335445"/>
                      </a:lnTo>
                      <a:lnTo>
                        <a:pt x="118275" y="326110"/>
                      </a:lnTo>
                      <a:close/>
                    </a:path>
                    <a:path w="503555" h="500379">
                      <a:moveTo>
                        <a:pt x="123596" y="352221"/>
                      </a:moveTo>
                      <a:lnTo>
                        <a:pt x="121031" y="347205"/>
                      </a:lnTo>
                      <a:lnTo>
                        <a:pt x="116370" y="345694"/>
                      </a:lnTo>
                      <a:lnTo>
                        <a:pt x="111709" y="344182"/>
                      </a:lnTo>
                      <a:lnTo>
                        <a:pt x="106692" y="346735"/>
                      </a:lnTo>
                      <a:lnTo>
                        <a:pt x="103657" y="356069"/>
                      </a:lnTo>
                      <a:lnTo>
                        <a:pt x="105130" y="358990"/>
                      </a:lnTo>
                      <a:lnTo>
                        <a:pt x="104279" y="359422"/>
                      </a:lnTo>
                      <a:lnTo>
                        <a:pt x="101244" y="368757"/>
                      </a:lnTo>
                      <a:lnTo>
                        <a:pt x="103809" y="373773"/>
                      </a:lnTo>
                      <a:lnTo>
                        <a:pt x="113144" y="376796"/>
                      </a:lnTo>
                      <a:lnTo>
                        <a:pt x="118148" y="374243"/>
                      </a:lnTo>
                      <a:lnTo>
                        <a:pt x="121183" y="364909"/>
                      </a:lnTo>
                      <a:lnTo>
                        <a:pt x="119684" y="362000"/>
                      </a:lnTo>
                      <a:lnTo>
                        <a:pt x="120561" y="361556"/>
                      </a:lnTo>
                      <a:lnTo>
                        <a:pt x="123596" y="352221"/>
                      </a:lnTo>
                      <a:close/>
                    </a:path>
                    <a:path w="503555" h="500379">
                      <a:moveTo>
                        <a:pt x="138226" y="404304"/>
                      </a:moveTo>
                      <a:lnTo>
                        <a:pt x="135674" y="399288"/>
                      </a:lnTo>
                      <a:lnTo>
                        <a:pt x="131000" y="397776"/>
                      </a:lnTo>
                      <a:lnTo>
                        <a:pt x="126339" y="396265"/>
                      </a:lnTo>
                      <a:lnTo>
                        <a:pt x="121323" y="398818"/>
                      </a:lnTo>
                      <a:lnTo>
                        <a:pt x="118287" y="408152"/>
                      </a:lnTo>
                      <a:lnTo>
                        <a:pt x="120840" y="413169"/>
                      </a:lnTo>
                      <a:lnTo>
                        <a:pt x="130175" y="416191"/>
                      </a:lnTo>
                      <a:lnTo>
                        <a:pt x="135191" y="413639"/>
                      </a:lnTo>
                      <a:lnTo>
                        <a:pt x="138226" y="404304"/>
                      </a:lnTo>
                      <a:close/>
                    </a:path>
                    <a:path w="503555" h="500379">
                      <a:moveTo>
                        <a:pt x="140042" y="367576"/>
                      </a:moveTo>
                      <a:lnTo>
                        <a:pt x="137490" y="362572"/>
                      </a:lnTo>
                      <a:lnTo>
                        <a:pt x="132816" y="361048"/>
                      </a:lnTo>
                      <a:lnTo>
                        <a:pt x="128155" y="359537"/>
                      </a:lnTo>
                      <a:lnTo>
                        <a:pt x="123139" y="362089"/>
                      </a:lnTo>
                      <a:lnTo>
                        <a:pt x="120103" y="371424"/>
                      </a:lnTo>
                      <a:lnTo>
                        <a:pt x="122669" y="376440"/>
                      </a:lnTo>
                      <a:lnTo>
                        <a:pt x="131991" y="379463"/>
                      </a:lnTo>
                      <a:lnTo>
                        <a:pt x="137007" y="376910"/>
                      </a:lnTo>
                      <a:lnTo>
                        <a:pt x="140042" y="367576"/>
                      </a:lnTo>
                      <a:close/>
                    </a:path>
                    <a:path w="503555" h="500379">
                      <a:moveTo>
                        <a:pt x="158508" y="90601"/>
                      </a:moveTo>
                      <a:lnTo>
                        <a:pt x="155956" y="85598"/>
                      </a:lnTo>
                      <a:lnTo>
                        <a:pt x="151282" y="84074"/>
                      </a:lnTo>
                      <a:lnTo>
                        <a:pt x="146621" y="82562"/>
                      </a:lnTo>
                      <a:lnTo>
                        <a:pt x="141605" y="85115"/>
                      </a:lnTo>
                      <a:lnTo>
                        <a:pt x="138569" y="94449"/>
                      </a:lnTo>
                      <a:lnTo>
                        <a:pt x="139192" y="95681"/>
                      </a:lnTo>
                      <a:lnTo>
                        <a:pt x="136855" y="96862"/>
                      </a:lnTo>
                      <a:lnTo>
                        <a:pt x="133819" y="106197"/>
                      </a:lnTo>
                      <a:lnTo>
                        <a:pt x="136372" y="111201"/>
                      </a:lnTo>
                      <a:lnTo>
                        <a:pt x="145707" y="114236"/>
                      </a:lnTo>
                      <a:lnTo>
                        <a:pt x="150723" y="111683"/>
                      </a:lnTo>
                      <a:lnTo>
                        <a:pt x="153758" y="102349"/>
                      </a:lnTo>
                      <a:lnTo>
                        <a:pt x="153123" y="101130"/>
                      </a:lnTo>
                      <a:lnTo>
                        <a:pt x="155473" y="99936"/>
                      </a:lnTo>
                      <a:lnTo>
                        <a:pt x="158508" y="90601"/>
                      </a:lnTo>
                      <a:close/>
                    </a:path>
                    <a:path w="503555" h="500379">
                      <a:moveTo>
                        <a:pt x="159702" y="442823"/>
                      </a:moveTo>
                      <a:lnTo>
                        <a:pt x="157137" y="437807"/>
                      </a:lnTo>
                      <a:lnTo>
                        <a:pt x="152476" y="436295"/>
                      </a:lnTo>
                      <a:lnTo>
                        <a:pt x="147815" y="434784"/>
                      </a:lnTo>
                      <a:lnTo>
                        <a:pt x="142798" y="437337"/>
                      </a:lnTo>
                      <a:lnTo>
                        <a:pt x="139763" y="446671"/>
                      </a:lnTo>
                      <a:lnTo>
                        <a:pt x="142316" y="451688"/>
                      </a:lnTo>
                      <a:lnTo>
                        <a:pt x="151650" y="454710"/>
                      </a:lnTo>
                      <a:lnTo>
                        <a:pt x="156667" y="452158"/>
                      </a:lnTo>
                      <a:lnTo>
                        <a:pt x="159702" y="442823"/>
                      </a:lnTo>
                      <a:close/>
                    </a:path>
                    <a:path w="503555" h="500379">
                      <a:moveTo>
                        <a:pt x="169786" y="378142"/>
                      </a:moveTo>
                      <a:lnTo>
                        <a:pt x="167220" y="373126"/>
                      </a:lnTo>
                      <a:lnTo>
                        <a:pt x="162560" y="371614"/>
                      </a:lnTo>
                      <a:lnTo>
                        <a:pt x="157886" y="370103"/>
                      </a:lnTo>
                      <a:lnTo>
                        <a:pt x="152882" y="372656"/>
                      </a:lnTo>
                      <a:lnTo>
                        <a:pt x="149847" y="381990"/>
                      </a:lnTo>
                      <a:lnTo>
                        <a:pt x="152400" y="387007"/>
                      </a:lnTo>
                      <a:lnTo>
                        <a:pt x="161734" y="390029"/>
                      </a:lnTo>
                      <a:lnTo>
                        <a:pt x="166751" y="387477"/>
                      </a:lnTo>
                      <a:lnTo>
                        <a:pt x="169786" y="378142"/>
                      </a:lnTo>
                      <a:close/>
                    </a:path>
                    <a:path w="503555" h="500379">
                      <a:moveTo>
                        <a:pt x="171081" y="420014"/>
                      </a:moveTo>
                      <a:lnTo>
                        <a:pt x="168529" y="415010"/>
                      </a:lnTo>
                      <a:lnTo>
                        <a:pt x="163855" y="413486"/>
                      </a:lnTo>
                      <a:lnTo>
                        <a:pt x="159194" y="411975"/>
                      </a:lnTo>
                      <a:lnTo>
                        <a:pt x="154178" y="414528"/>
                      </a:lnTo>
                      <a:lnTo>
                        <a:pt x="151142" y="423862"/>
                      </a:lnTo>
                      <a:lnTo>
                        <a:pt x="153708" y="428879"/>
                      </a:lnTo>
                      <a:lnTo>
                        <a:pt x="163042" y="431901"/>
                      </a:lnTo>
                      <a:lnTo>
                        <a:pt x="168046" y="429348"/>
                      </a:lnTo>
                      <a:lnTo>
                        <a:pt x="171081" y="420014"/>
                      </a:lnTo>
                      <a:close/>
                    </a:path>
                    <a:path w="503555" h="500379">
                      <a:moveTo>
                        <a:pt x="173253" y="54229"/>
                      </a:moveTo>
                      <a:lnTo>
                        <a:pt x="170700" y="49225"/>
                      </a:lnTo>
                      <a:lnTo>
                        <a:pt x="166027" y="47701"/>
                      </a:lnTo>
                      <a:lnTo>
                        <a:pt x="161366" y="46189"/>
                      </a:lnTo>
                      <a:lnTo>
                        <a:pt x="156349" y="48742"/>
                      </a:lnTo>
                      <a:lnTo>
                        <a:pt x="153314" y="58077"/>
                      </a:lnTo>
                      <a:lnTo>
                        <a:pt x="155879" y="63093"/>
                      </a:lnTo>
                      <a:lnTo>
                        <a:pt x="165214" y="66116"/>
                      </a:lnTo>
                      <a:lnTo>
                        <a:pt x="170218" y="63563"/>
                      </a:lnTo>
                      <a:lnTo>
                        <a:pt x="173253" y="54229"/>
                      </a:lnTo>
                      <a:close/>
                    </a:path>
                    <a:path w="503555" h="500379">
                      <a:moveTo>
                        <a:pt x="175298" y="73748"/>
                      </a:moveTo>
                      <a:lnTo>
                        <a:pt x="172745" y="68745"/>
                      </a:lnTo>
                      <a:lnTo>
                        <a:pt x="168071" y="67221"/>
                      </a:lnTo>
                      <a:lnTo>
                        <a:pt x="163410" y="65709"/>
                      </a:lnTo>
                      <a:lnTo>
                        <a:pt x="158394" y="68262"/>
                      </a:lnTo>
                      <a:lnTo>
                        <a:pt x="155359" y="77597"/>
                      </a:lnTo>
                      <a:lnTo>
                        <a:pt x="157924" y="82613"/>
                      </a:lnTo>
                      <a:lnTo>
                        <a:pt x="167259" y="85636"/>
                      </a:lnTo>
                      <a:lnTo>
                        <a:pt x="172262" y="83083"/>
                      </a:lnTo>
                      <a:lnTo>
                        <a:pt x="175298" y="73748"/>
                      </a:lnTo>
                      <a:close/>
                    </a:path>
                    <a:path w="503555" h="500379">
                      <a:moveTo>
                        <a:pt x="189928" y="422033"/>
                      </a:moveTo>
                      <a:lnTo>
                        <a:pt x="187375" y="417017"/>
                      </a:lnTo>
                      <a:lnTo>
                        <a:pt x="182714" y="415505"/>
                      </a:lnTo>
                      <a:lnTo>
                        <a:pt x="178054" y="413994"/>
                      </a:lnTo>
                      <a:lnTo>
                        <a:pt x="173037" y="416547"/>
                      </a:lnTo>
                      <a:lnTo>
                        <a:pt x="170002" y="425881"/>
                      </a:lnTo>
                      <a:lnTo>
                        <a:pt x="172554" y="430898"/>
                      </a:lnTo>
                      <a:lnTo>
                        <a:pt x="181889" y="433920"/>
                      </a:lnTo>
                      <a:lnTo>
                        <a:pt x="186905" y="431368"/>
                      </a:lnTo>
                      <a:lnTo>
                        <a:pt x="189928" y="422033"/>
                      </a:lnTo>
                      <a:close/>
                    </a:path>
                    <a:path w="503555" h="500379">
                      <a:moveTo>
                        <a:pt x="194233" y="468693"/>
                      </a:moveTo>
                      <a:lnTo>
                        <a:pt x="191693" y="463677"/>
                      </a:lnTo>
                      <a:lnTo>
                        <a:pt x="187020" y="462165"/>
                      </a:lnTo>
                      <a:lnTo>
                        <a:pt x="182359" y="460654"/>
                      </a:lnTo>
                      <a:lnTo>
                        <a:pt x="177342" y="463207"/>
                      </a:lnTo>
                      <a:lnTo>
                        <a:pt x="174307" y="472541"/>
                      </a:lnTo>
                      <a:lnTo>
                        <a:pt x="176860" y="477558"/>
                      </a:lnTo>
                      <a:lnTo>
                        <a:pt x="186194" y="480580"/>
                      </a:lnTo>
                      <a:lnTo>
                        <a:pt x="191211" y="478028"/>
                      </a:lnTo>
                      <a:lnTo>
                        <a:pt x="194233" y="468693"/>
                      </a:lnTo>
                      <a:close/>
                    </a:path>
                    <a:path w="503555" h="500379">
                      <a:moveTo>
                        <a:pt x="200152" y="488391"/>
                      </a:moveTo>
                      <a:lnTo>
                        <a:pt x="197599" y="483374"/>
                      </a:lnTo>
                      <a:lnTo>
                        <a:pt x="192925" y="481863"/>
                      </a:lnTo>
                      <a:lnTo>
                        <a:pt x="188264" y="480352"/>
                      </a:lnTo>
                      <a:lnTo>
                        <a:pt x="183248" y="482904"/>
                      </a:lnTo>
                      <a:lnTo>
                        <a:pt x="180213" y="492239"/>
                      </a:lnTo>
                      <a:lnTo>
                        <a:pt x="182778" y="497255"/>
                      </a:lnTo>
                      <a:lnTo>
                        <a:pt x="192100" y="500278"/>
                      </a:lnTo>
                      <a:lnTo>
                        <a:pt x="197116" y="497725"/>
                      </a:lnTo>
                      <a:lnTo>
                        <a:pt x="200152" y="488391"/>
                      </a:lnTo>
                      <a:close/>
                    </a:path>
                    <a:path w="503555" h="500379">
                      <a:moveTo>
                        <a:pt x="211797" y="454025"/>
                      </a:moveTo>
                      <a:lnTo>
                        <a:pt x="209245" y="449008"/>
                      </a:lnTo>
                      <a:lnTo>
                        <a:pt x="204571" y="447497"/>
                      </a:lnTo>
                      <a:lnTo>
                        <a:pt x="199910" y="445985"/>
                      </a:lnTo>
                      <a:lnTo>
                        <a:pt x="194894" y="448538"/>
                      </a:lnTo>
                      <a:lnTo>
                        <a:pt x="191858" y="457873"/>
                      </a:lnTo>
                      <a:lnTo>
                        <a:pt x="194424" y="462889"/>
                      </a:lnTo>
                      <a:lnTo>
                        <a:pt x="203746" y="465912"/>
                      </a:lnTo>
                      <a:lnTo>
                        <a:pt x="208762" y="463359"/>
                      </a:lnTo>
                      <a:lnTo>
                        <a:pt x="211797" y="454025"/>
                      </a:lnTo>
                      <a:close/>
                    </a:path>
                    <a:path w="503555" h="500379">
                      <a:moveTo>
                        <a:pt x="214160" y="399237"/>
                      </a:moveTo>
                      <a:lnTo>
                        <a:pt x="211607" y="394233"/>
                      </a:lnTo>
                      <a:lnTo>
                        <a:pt x="206933" y="392709"/>
                      </a:lnTo>
                      <a:lnTo>
                        <a:pt x="202272" y="391198"/>
                      </a:lnTo>
                      <a:lnTo>
                        <a:pt x="197256" y="393750"/>
                      </a:lnTo>
                      <a:lnTo>
                        <a:pt x="194221" y="403085"/>
                      </a:lnTo>
                      <a:lnTo>
                        <a:pt x="196786" y="408101"/>
                      </a:lnTo>
                      <a:lnTo>
                        <a:pt x="206121" y="411124"/>
                      </a:lnTo>
                      <a:lnTo>
                        <a:pt x="211124" y="408571"/>
                      </a:lnTo>
                      <a:lnTo>
                        <a:pt x="214160" y="399237"/>
                      </a:lnTo>
                      <a:close/>
                    </a:path>
                    <a:path w="503555" h="500379">
                      <a:moveTo>
                        <a:pt x="214566" y="38354"/>
                      </a:moveTo>
                      <a:lnTo>
                        <a:pt x="212013" y="33337"/>
                      </a:lnTo>
                      <a:lnTo>
                        <a:pt x="207352" y="31826"/>
                      </a:lnTo>
                      <a:lnTo>
                        <a:pt x="202679" y="30314"/>
                      </a:lnTo>
                      <a:lnTo>
                        <a:pt x="197662" y="32867"/>
                      </a:lnTo>
                      <a:lnTo>
                        <a:pt x="194640" y="42202"/>
                      </a:lnTo>
                      <a:lnTo>
                        <a:pt x="197192" y="47218"/>
                      </a:lnTo>
                      <a:lnTo>
                        <a:pt x="206527" y="50241"/>
                      </a:lnTo>
                      <a:lnTo>
                        <a:pt x="211543" y="47688"/>
                      </a:lnTo>
                      <a:lnTo>
                        <a:pt x="214566" y="38354"/>
                      </a:lnTo>
                      <a:close/>
                    </a:path>
                    <a:path w="503555" h="500379">
                      <a:moveTo>
                        <a:pt x="229069" y="72186"/>
                      </a:moveTo>
                      <a:lnTo>
                        <a:pt x="226517" y="67170"/>
                      </a:lnTo>
                      <a:lnTo>
                        <a:pt x="221843" y="65659"/>
                      </a:lnTo>
                      <a:lnTo>
                        <a:pt x="217182" y="64147"/>
                      </a:lnTo>
                      <a:lnTo>
                        <a:pt x="212166" y="66700"/>
                      </a:lnTo>
                      <a:lnTo>
                        <a:pt x="209130" y="76034"/>
                      </a:lnTo>
                      <a:lnTo>
                        <a:pt x="211683" y="81051"/>
                      </a:lnTo>
                      <a:lnTo>
                        <a:pt x="221018" y="84074"/>
                      </a:lnTo>
                      <a:lnTo>
                        <a:pt x="226034" y="81521"/>
                      </a:lnTo>
                      <a:lnTo>
                        <a:pt x="229069" y="72186"/>
                      </a:lnTo>
                      <a:close/>
                    </a:path>
                    <a:path w="503555" h="500379">
                      <a:moveTo>
                        <a:pt x="240906" y="35509"/>
                      </a:moveTo>
                      <a:lnTo>
                        <a:pt x="238353" y="30505"/>
                      </a:lnTo>
                      <a:lnTo>
                        <a:pt x="233680" y="28981"/>
                      </a:lnTo>
                      <a:lnTo>
                        <a:pt x="229019" y="27470"/>
                      </a:lnTo>
                      <a:lnTo>
                        <a:pt x="224002" y="30022"/>
                      </a:lnTo>
                      <a:lnTo>
                        <a:pt x="220980" y="39357"/>
                      </a:lnTo>
                      <a:lnTo>
                        <a:pt x="223532" y="44373"/>
                      </a:lnTo>
                      <a:lnTo>
                        <a:pt x="232867" y="47396"/>
                      </a:lnTo>
                      <a:lnTo>
                        <a:pt x="237871" y="44843"/>
                      </a:lnTo>
                      <a:lnTo>
                        <a:pt x="240906" y="35509"/>
                      </a:lnTo>
                      <a:close/>
                    </a:path>
                    <a:path w="503555" h="500379">
                      <a:moveTo>
                        <a:pt x="253098" y="63373"/>
                      </a:moveTo>
                      <a:lnTo>
                        <a:pt x="250558" y="58356"/>
                      </a:lnTo>
                      <a:lnTo>
                        <a:pt x="245884" y="56845"/>
                      </a:lnTo>
                      <a:lnTo>
                        <a:pt x="241223" y="55333"/>
                      </a:lnTo>
                      <a:lnTo>
                        <a:pt x="236207" y="57886"/>
                      </a:lnTo>
                      <a:lnTo>
                        <a:pt x="233172" y="67221"/>
                      </a:lnTo>
                      <a:lnTo>
                        <a:pt x="235737" y="72237"/>
                      </a:lnTo>
                      <a:lnTo>
                        <a:pt x="245059" y="75260"/>
                      </a:lnTo>
                      <a:lnTo>
                        <a:pt x="250075" y="72707"/>
                      </a:lnTo>
                      <a:lnTo>
                        <a:pt x="253098" y="63373"/>
                      </a:lnTo>
                      <a:close/>
                    </a:path>
                    <a:path w="503555" h="500379">
                      <a:moveTo>
                        <a:pt x="254317" y="483209"/>
                      </a:moveTo>
                      <a:lnTo>
                        <a:pt x="251764" y="478193"/>
                      </a:lnTo>
                      <a:lnTo>
                        <a:pt x="247091" y="476681"/>
                      </a:lnTo>
                      <a:lnTo>
                        <a:pt x="242430" y="475170"/>
                      </a:lnTo>
                      <a:lnTo>
                        <a:pt x="237413" y="477723"/>
                      </a:lnTo>
                      <a:lnTo>
                        <a:pt x="234378" y="487057"/>
                      </a:lnTo>
                      <a:lnTo>
                        <a:pt x="236943" y="492074"/>
                      </a:lnTo>
                      <a:lnTo>
                        <a:pt x="246278" y="495096"/>
                      </a:lnTo>
                      <a:lnTo>
                        <a:pt x="251282" y="492544"/>
                      </a:lnTo>
                      <a:lnTo>
                        <a:pt x="254317" y="483209"/>
                      </a:lnTo>
                      <a:close/>
                    </a:path>
                    <a:path w="503555" h="500379">
                      <a:moveTo>
                        <a:pt x="277253" y="73266"/>
                      </a:moveTo>
                      <a:lnTo>
                        <a:pt x="274701" y="68262"/>
                      </a:lnTo>
                      <a:lnTo>
                        <a:pt x="270040" y="66738"/>
                      </a:lnTo>
                      <a:lnTo>
                        <a:pt x="265366" y="65227"/>
                      </a:lnTo>
                      <a:lnTo>
                        <a:pt x="260350" y="67779"/>
                      </a:lnTo>
                      <a:lnTo>
                        <a:pt x="257314" y="77114"/>
                      </a:lnTo>
                      <a:lnTo>
                        <a:pt x="259880" y="82130"/>
                      </a:lnTo>
                      <a:lnTo>
                        <a:pt x="269201" y="85166"/>
                      </a:lnTo>
                      <a:lnTo>
                        <a:pt x="274218" y="82600"/>
                      </a:lnTo>
                      <a:lnTo>
                        <a:pt x="277253" y="73266"/>
                      </a:lnTo>
                      <a:close/>
                    </a:path>
                    <a:path w="503555" h="500379">
                      <a:moveTo>
                        <a:pt x="284530" y="398411"/>
                      </a:moveTo>
                      <a:lnTo>
                        <a:pt x="281978" y="393395"/>
                      </a:lnTo>
                      <a:lnTo>
                        <a:pt x="277317" y="391883"/>
                      </a:lnTo>
                      <a:lnTo>
                        <a:pt x="272643" y="390372"/>
                      </a:lnTo>
                      <a:lnTo>
                        <a:pt x="267639" y="392925"/>
                      </a:lnTo>
                      <a:lnTo>
                        <a:pt x="264604" y="402259"/>
                      </a:lnTo>
                      <a:lnTo>
                        <a:pt x="267157" y="407276"/>
                      </a:lnTo>
                      <a:lnTo>
                        <a:pt x="276491" y="410298"/>
                      </a:lnTo>
                      <a:lnTo>
                        <a:pt x="281508" y="407746"/>
                      </a:lnTo>
                      <a:lnTo>
                        <a:pt x="284530" y="398411"/>
                      </a:lnTo>
                      <a:close/>
                    </a:path>
                    <a:path w="503555" h="500379">
                      <a:moveTo>
                        <a:pt x="285369" y="422998"/>
                      </a:moveTo>
                      <a:lnTo>
                        <a:pt x="282816" y="417982"/>
                      </a:lnTo>
                      <a:lnTo>
                        <a:pt x="278142" y="416471"/>
                      </a:lnTo>
                      <a:lnTo>
                        <a:pt x="273481" y="414959"/>
                      </a:lnTo>
                      <a:lnTo>
                        <a:pt x="268465" y="417512"/>
                      </a:lnTo>
                      <a:lnTo>
                        <a:pt x="265430" y="426847"/>
                      </a:lnTo>
                      <a:lnTo>
                        <a:pt x="267995" y="431863"/>
                      </a:lnTo>
                      <a:lnTo>
                        <a:pt x="277317" y="434886"/>
                      </a:lnTo>
                      <a:lnTo>
                        <a:pt x="282333" y="432333"/>
                      </a:lnTo>
                      <a:lnTo>
                        <a:pt x="285369" y="422998"/>
                      </a:lnTo>
                      <a:close/>
                    </a:path>
                    <a:path w="503555" h="500379">
                      <a:moveTo>
                        <a:pt x="291287" y="51104"/>
                      </a:moveTo>
                      <a:lnTo>
                        <a:pt x="288721" y="46101"/>
                      </a:lnTo>
                      <a:lnTo>
                        <a:pt x="284060" y="44577"/>
                      </a:lnTo>
                      <a:lnTo>
                        <a:pt x="279400" y="43065"/>
                      </a:lnTo>
                      <a:lnTo>
                        <a:pt x="274383" y="45618"/>
                      </a:lnTo>
                      <a:lnTo>
                        <a:pt x="271348" y="54952"/>
                      </a:lnTo>
                      <a:lnTo>
                        <a:pt x="273913" y="59969"/>
                      </a:lnTo>
                      <a:lnTo>
                        <a:pt x="283248" y="62992"/>
                      </a:lnTo>
                      <a:lnTo>
                        <a:pt x="288251" y="60439"/>
                      </a:lnTo>
                      <a:lnTo>
                        <a:pt x="291287" y="51104"/>
                      </a:lnTo>
                      <a:close/>
                    </a:path>
                    <a:path w="503555" h="500379">
                      <a:moveTo>
                        <a:pt x="314071" y="68237"/>
                      </a:moveTo>
                      <a:lnTo>
                        <a:pt x="311518" y="63220"/>
                      </a:lnTo>
                      <a:lnTo>
                        <a:pt x="306857" y="61709"/>
                      </a:lnTo>
                      <a:lnTo>
                        <a:pt x="302183" y="60198"/>
                      </a:lnTo>
                      <a:lnTo>
                        <a:pt x="297180" y="62750"/>
                      </a:lnTo>
                      <a:lnTo>
                        <a:pt x="294144" y="72085"/>
                      </a:lnTo>
                      <a:lnTo>
                        <a:pt x="296697" y="77089"/>
                      </a:lnTo>
                      <a:lnTo>
                        <a:pt x="306031" y="80124"/>
                      </a:lnTo>
                      <a:lnTo>
                        <a:pt x="311048" y="77571"/>
                      </a:lnTo>
                      <a:lnTo>
                        <a:pt x="314071" y="68237"/>
                      </a:lnTo>
                      <a:close/>
                    </a:path>
                    <a:path w="503555" h="500379">
                      <a:moveTo>
                        <a:pt x="324815" y="24409"/>
                      </a:moveTo>
                      <a:lnTo>
                        <a:pt x="322262" y="19392"/>
                      </a:lnTo>
                      <a:lnTo>
                        <a:pt x="317588" y="17881"/>
                      </a:lnTo>
                      <a:lnTo>
                        <a:pt x="312928" y="16370"/>
                      </a:lnTo>
                      <a:lnTo>
                        <a:pt x="307911" y="18923"/>
                      </a:lnTo>
                      <a:lnTo>
                        <a:pt x="304888" y="28257"/>
                      </a:lnTo>
                      <a:lnTo>
                        <a:pt x="307441" y="33274"/>
                      </a:lnTo>
                      <a:lnTo>
                        <a:pt x="316763" y="36296"/>
                      </a:lnTo>
                      <a:lnTo>
                        <a:pt x="321779" y="33743"/>
                      </a:lnTo>
                      <a:lnTo>
                        <a:pt x="324815" y="24409"/>
                      </a:lnTo>
                      <a:close/>
                    </a:path>
                    <a:path w="503555" h="500379">
                      <a:moveTo>
                        <a:pt x="326771" y="92125"/>
                      </a:moveTo>
                      <a:lnTo>
                        <a:pt x="324218" y="87109"/>
                      </a:lnTo>
                      <a:lnTo>
                        <a:pt x="319544" y="85598"/>
                      </a:lnTo>
                      <a:lnTo>
                        <a:pt x="314883" y="84086"/>
                      </a:lnTo>
                      <a:lnTo>
                        <a:pt x="309867" y="86639"/>
                      </a:lnTo>
                      <a:lnTo>
                        <a:pt x="306844" y="95973"/>
                      </a:lnTo>
                      <a:lnTo>
                        <a:pt x="309397" y="100990"/>
                      </a:lnTo>
                      <a:lnTo>
                        <a:pt x="318731" y="104013"/>
                      </a:lnTo>
                      <a:lnTo>
                        <a:pt x="323735" y="101460"/>
                      </a:lnTo>
                      <a:lnTo>
                        <a:pt x="326771" y="92125"/>
                      </a:lnTo>
                      <a:close/>
                    </a:path>
                    <a:path w="503555" h="500379">
                      <a:moveTo>
                        <a:pt x="349148" y="446087"/>
                      </a:moveTo>
                      <a:lnTo>
                        <a:pt x="346595" y="441071"/>
                      </a:lnTo>
                      <a:lnTo>
                        <a:pt x="341922" y="439559"/>
                      </a:lnTo>
                      <a:lnTo>
                        <a:pt x="337261" y="438048"/>
                      </a:lnTo>
                      <a:lnTo>
                        <a:pt x="332244" y="440601"/>
                      </a:lnTo>
                      <a:lnTo>
                        <a:pt x="329209" y="449935"/>
                      </a:lnTo>
                      <a:lnTo>
                        <a:pt x="331774" y="454952"/>
                      </a:lnTo>
                      <a:lnTo>
                        <a:pt x="341096" y="457974"/>
                      </a:lnTo>
                      <a:lnTo>
                        <a:pt x="346113" y="455422"/>
                      </a:lnTo>
                      <a:lnTo>
                        <a:pt x="349148" y="446087"/>
                      </a:lnTo>
                      <a:close/>
                    </a:path>
                    <a:path w="503555" h="500379">
                      <a:moveTo>
                        <a:pt x="353910" y="8039"/>
                      </a:moveTo>
                      <a:lnTo>
                        <a:pt x="351358" y="3022"/>
                      </a:lnTo>
                      <a:lnTo>
                        <a:pt x="346684" y="1511"/>
                      </a:lnTo>
                      <a:lnTo>
                        <a:pt x="342023" y="0"/>
                      </a:lnTo>
                      <a:lnTo>
                        <a:pt x="337007" y="2552"/>
                      </a:lnTo>
                      <a:lnTo>
                        <a:pt x="333984" y="11887"/>
                      </a:lnTo>
                      <a:lnTo>
                        <a:pt x="336537" y="16903"/>
                      </a:lnTo>
                      <a:lnTo>
                        <a:pt x="345859" y="19926"/>
                      </a:lnTo>
                      <a:lnTo>
                        <a:pt x="350875" y="17373"/>
                      </a:lnTo>
                      <a:lnTo>
                        <a:pt x="353910" y="8039"/>
                      </a:lnTo>
                      <a:close/>
                    </a:path>
                    <a:path w="503555" h="500379">
                      <a:moveTo>
                        <a:pt x="361988" y="81368"/>
                      </a:moveTo>
                      <a:lnTo>
                        <a:pt x="359435" y="76352"/>
                      </a:lnTo>
                      <a:lnTo>
                        <a:pt x="354774" y="74841"/>
                      </a:lnTo>
                      <a:lnTo>
                        <a:pt x="353618" y="74472"/>
                      </a:lnTo>
                      <a:lnTo>
                        <a:pt x="357809" y="72339"/>
                      </a:lnTo>
                      <a:lnTo>
                        <a:pt x="360845" y="63004"/>
                      </a:lnTo>
                      <a:lnTo>
                        <a:pt x="358292" y="57988"/>
                      </a:lnTo>
                      <a:lnTo>
                        <a:pt x="353618" y="56476"/>
                      </a:lnTo>
                      <a:lnTo>
                        <a:pt x="349275" y="55079"/>
                      </a:lnTo>
                      <a:lnTo>
                        <a:pt x="349275" y="73761"/>
                      </a:lnTo>
                      <a:lnTo>
                        <a:pt x="347751" y="74536"/>
                      </a:lnTo>
                      <a:lnTo>
                        <a:pt x="348043" y="73634"/>
                      </a:lnTo>
                      <a:lnTo>
                        <a:pt x="347865" y="73304"/>
                      </a:lnTo>
                      <a:lnTo>
                        <a:pt x="349275" y="73761"/>
                      </a:lnTo>
                      <a:lnTo>
                        <a:pt x="349275" y="55079"/>
                      </a:lnTo>
                      <a:lnTo>
                        <a:pt x="348957" y="54965"/>
                      </a:lnTo>
                      <a:lnTo>
                        <a:pt x="343941" y="57518"/>
                      </a:lnTo>
                      <a:lnTo>
                        <a:pt x="340918" y="66852"/>
                      </a:lnTo>
                      <a:lnTo>
                        <a:pt x="341083" y="67208"/>
                      </a:lnTo>
                      <a:lnTo>
                        <a:pt x="340817" y="67106"/>
                      </a:lnTo>
                      <a:lnTo>
                        <a:pt x="336156" y="65595"/>
                      </a:lnTo>
                      <a:lnTo>
                        <a:pt x="332257" y="67589"/>
                      </a:lnTo>
                      <a:lnTo>
                        <a:pt x="334175" y="61683"/>
                      </a:lnTo>
                      <a:lnTo>
                        <a:pt x="331609" y="56680"/>
                      </a:lnTo>
                      <a:lnTo>
                        <a:pt x="328828" y="55778"/>
                      </a:lnTo>
                      <a:lnTo>
                        <a:pt x="329780" y="52870"/>
                      </a:lnTo>
                      <a:lnTo>
                        <a:pt x="327228" y="47853"/>
                      </a:lnTo>
                      <a:lnTo>
                        <a:pt x="322554" y="46342"/>
                      </a:lnTo>
                      <a:lnTo>
                        <a:pt x="317893" y="44831"/>
                      </a:lnTo>
                      <a:lnTo>
                        <a:pt x="312877" y="47383"/>
                      </a:lnTo>
                      <a:lnTo>
                        <a:pt x="309841" y="56718"/>
                      </a:lnTo>
                      <a:lnTo>
                        <a:pt x="312407" y="61734"/>
                      </a:lnTo>
                      <a:lnTo>
                        <a:pt x="315175" y="62636"/>
                      </a:lnTo>
                      <a:lnTo>
                        <a:pt x="314236" y="65532"/>
                      </a:lnTo>
                      <a:lnTo>
                        <a:pt x="316801" y="70548"/>
                      </a:lnTo>
                      <a:lnTo>
                        <a:pt x="326136" y="73571"/>
                      </a:lnTo>
                      <a:lnTo>
                        <a:pt x="330009" y="71589"/>
                      </a:lnTo>
                      <a:lnTo>
                        <a:pt x="328104" y="77482"/>
                      </a:lnTo>
                      <a:lnTo>
                        <a:pt x="330669" y="82499"/>
                      </a:lnTo>
                      <a:lnTo>
                        <a:pt x="339991" y="85521"/>
                      </a:lnTo>
                      <a:lnTo>
                        <a:pt x="342341" y="84328"/>
                      </a:lnTo>
                      <a:lnTo>
                        <a:pt x="342061" y="85217"/>
                      </a:lnTo>
                      <a:lnTo>
                        <a:pt x="344614" y="90233"/>
                      </a:lnTo>
                      <a:lnTo>
                        <a:pt x="353949" y="93256"/>
                      </a:lnTo>
                      <a:lnTo>
                        <a:pt x="358965" y="90703"/>
                      </a:lnTo>
                      <a:lnTo>
                        <a:pt x="361988" y="81368"/>
                      </a:lnTo>
                      <a:close/>
                    </a:path>
                    <a:path w="503555" h="500379">
                      <a:moveTo>
                        <a:pt x="363918" y="377698"/>
                      </a:moveTo>
                      <a:lnTo>
                        <a:pt x="361365" y="372694"/>
                      </a:lnTo>
                      <a:lnTo>
                        <a:pt x="356692" y="371170"/>
                      </a:lnTo>
                      <a:lnTo>
                        <a:pt x="352031" y="369658"/>
                      </a:lnTo>
                      <a:lnTo>
                        <a:pt x="347014" y="372211"/>
                      </a:lnTo>
                      <a:lnTo>
                        <a:pt x="343979" y="381546"/>
                      </a:lnTo>
                      <a:lnTo>
                        <a:pt x="346544" y="386562"/>
                      </a:lnTo>
                      <a:lnTo>
                        <a:pt x="355866" y="389585"/>
                      </a:lnTo>
                      <a:lnTo>
                        <a:pt x="360883" y="387032"/>
                      </a:lnTo>
                      <a:lnTo>
                        <a:pt x="363918" y="377698"/>
                      </a:lnTo>
                      <a:close/>
                    </a:path>
                    <a:path w="503555" h="500379">
                      <a:moveTo>
                        <a:pt x="365556" y="350697"/>
                      </a:moveTo>
                      <a:lnTo>
                        <a:pt x="363004" y="345681"/>
                      </a:lnTo>
                      <a:lnTo>
                        <a:pt x="358343" y="344170"/>
                      </a:lnTo>
                      <a:lnTo>
                        <a:pt x="353669" y="342658"/>
                      </a:lnTo>
                      <a:lnTo>
                        <a:pt x="348665" y="345211"/>
                      </a:lnTo>
                      <a:lnTo>
                        <a:pt x="345630" y="354545"/>
                      </a:lnTo>
                      <a:lnTo>
                        <a:pt x="348183" y="359549"/>
                      </a:lnTo>
                      <a:lnTo>
                        <a:pt x="357517" y="362585"/>
                      </a:lnTo>
                      <a:lnTo>
                        <a:pt x="362534" y="360032"/>
                      </a:lnTo>
                      <a:lnTo>
                        <a:pt x="365556" y="350697"/>
                      </a:lnTo>
                      <a:close/>
                    </a:path>
                    <a:path w="503555" h="500379">
                      <a:moveTo>
                        <a:pt x="375615" y="124637"/>
                      </a:moveTo>
                      <a:lnTo>
                        <a:pt x="373062" y="119621"/>
                      </a:lnTo>
                      <a:lnTo>
                        <a:pt x="368388" y="118110"/>
                      </a:lnTo>
                      <a:lnTo>
                        <a:pt x="363728" y="116598"/>
                      </a:lnTo>
                      <a:lnTo>
                        <a:pt x="358711" y="119151"/>
                      </a:lnTo>
                      <a:lnTo>
                        <a:pt x="358559" y="119595"/>
                      </a:lnTo>
                      <a:lnTo>
                        <a:pt x="356463" y="115430"/>
                      </a:lnTo>
                      <a:lnTo>
                        <a:pt x="351790" y="113919"/>
                      </a:lnTo>
                      <a:lnTo>
                        <a:pt x="347116" y="112407"/>
                      </a:lnTo>
                      <a:lnTo>
                        <a:pt x="342112" y="114960"/>
                      </a:lnTo>
                      <a:lnTo>
                        <a:pt x="339077" y="124294"/>
                      </a:lnTo>
                      <a:lnTo>
                        <a:pt x="341642" y="129298"/>
                      </a:lnTo>
                      <a:lnTo>
                        <a:pt x="350964" y="132334"/>
                      </a:lnTo>
                      <a:lnTo>
                        <a:pt x="355981" y="129781"/>
                      </a:lnTo>
                      <a:lnTo>
                        <a:pt x="356108" y="129362"/>
                      </a:lnTo>
                      <a:lnTo>
                        <a:pt x="358241" y="133502"/>
                      </a:lnTo>
                      <a:lnTo>
                        <a:pt x="367576" y="136525"/>
                      </a:lnTo>
                      <a:lnTo>
                        <a:pt x="372579" y="133972"/>
                      </a:lnTo>
                      <a:lnTo>
                        <a:pt x="375615" y="124637"/>
                      </a:lnTo>
                      <a:close/>
                    </a:path>
                    <a:path w="503555" h="500379">
                      <a:moveTo>
                        <a:pt x="387959" y="341515"/>
                      </a:moveTo>
                      <a:lnTo>
                        <a:pt x="385406" y="336511"/>
                      </a:lnTo>
                      <a:lnTo>
                        <a:pt x="380733" y="334987"/>
                      </a:lnTo>
                      <a:lnTo>
                        <a:pt x="376072" y="333476"/>
                      </a:lnTo>
                      <a:lnTo>
                        <a:pt x="371055" y="336029"/>
                      </a:lnTo>
                      <a:lnTo>
                        <a:pt x="368033" y="345363"/>
                      </a:lnTo>
                      <a:lnTo>
                        <a:pt x="370586" y="350380"/>
                      </a:lnTo>
                      <a:lnTo>
                        <a:pt x="379920" y="353402"/>
                      </a:lnTo>
                      <a:lnTo>
                        <a:pt x="384924" y="350850"/>
                      </a:lnTo>
                      <a:lnTo>
                        <a:pt x="387959" y="341515"/>
                      </a:lnTo>
                      <a:close/>
                    </a:path>
                    <a:path w="503555" h="500379">
                      <a:moveTo>
                        <a:pt x="393598" y="406146"/>
                      </a:moveTo>
                      <a:lnTo>
                        <a:pt x="391045" y="401129"/>
                      </a:lnTo>
                      <a:lnTo>
                        <a:pt x="386384" y="399618"/>
                      </a:lnTo>
                      <a:lnTo>
                        <a:pt x="381711" y="398106"/>
                      </a:lnTo>
                      <a:lnTo>
                        <a:pt x="376707" y="400659"/>
                      </a:lnTo>
                      <a:lnTo>
                        <a:pt x="373672" y="409994"/>
                      </a:lnTo>
                      <a:lnTo>
                        <a:pt x="376224" y="415010"/>
                      </a:lnTo>
                      <a:lnTo>
                        <a:pt x="385559" y="418033"/>
                      </a:lnTo>
                      <a:lnTo>
                        <a:pt x="390575" y="415480"/>
                      </a:lnTo>
                      <a:lnTo>
                        <a:pt x="393598" y="406146"/>
                      </a:lnTo>
                      <a:close/>
                    </a:path>
                    <a:path w="503555" h="500379">
                      <a:moveTo>
                        <a:pt x="396214" y="304838"/>
                      </a:moveTo>
                      <a:lnTo>
                        <a:pt x="393674" y="299821"/>
                      </a:lnTo>
                      <a:lnTo>
                        <a:pt x="389001" y="298310"/>
                      </a:lnTo>
                      <a:lnTo>
                        <a:pt x="384340" y="296799"/>
                      </a:lnTo>
                      <a:lnTo>
                        <a:pt x="379323" y="299351"/>
                      </a:lnTo>
                      <a:lnTo>
                        <a:pt x="376288" y="308686"/>
                      </a:lnTo>
                      <a:lnTo>
                        <a:pt x="378841" y="313690"/>
                      </a:lnTo>
                      <a:lnTo>
                        <a:pt x="388188" y="316725"/>
                      </a:lnTo>
                      <a:lnTo>
                        <a:pt x="393192" y="314172"/>
                      </a:lnTo>
                      <a:lnTo>
                        <a:pt x="396214" y="304838"/>
                      </a:lnTo>
                      <a:close/>
                    </a:path>
                    <a:path w="503555" h="500379">
                      <a:moveTo>
                        <a:pt x="403821" y="139077"/>
                      </a:moveTo>
                      <a:lnTo>
                        <a:pt x="401269" y="134073"/>
                      </a:lnTo>
                      <a:lnTo>
                        <a:pt x="396595" y="132549"/>
                      </a:lnTo>
                      <a:lnTo>
                        <a:pt x="391934" y="131038"/>
                      </a:lnTo>
                      <a:lnTo>
                        <a:pt x="386918" y="133591"/>
                      </a:lnTo>
                      <a:lnTo>
                        <a:pt x="383882" y="142925"/>
                      </a:lnTo>
                      <a:lnTo>
                        <a:pt x="386448" y="147942"/>
                      </a:lnTo>
                      <a:lnTo>
                        <a:pt x="395782" y="150964"/>
                      </a:lnTo>
                      <a:lnTo>
                        <a:pt x="400786" y="148412"/>
                      </a:lnTo>
                      <a:lnTo>
                        <a:pt x="403821" y="139077"/>
                      </a:lnTo>
                      <a:close/>
                    </a:path>
                    <a:path w="503555" h="500379">
                      <a:moveTo>
                        <a:pt x="406222" y="471881"/>
                      </a:moveTo>
                      <a:lnTo>
                        <a:pt x="403669" y="466864"/>
                      </a:lnTo>
                      <a:lnTo>
                        <a:pt x="399008" y="465353"/>
                      </a:lnTo>
                      <a:lnTo>
                        <a:pt x="394347" y="463842"/>
                      </a:lnTo>
                      <a:lnTo>
                        <a:pt x="389331" y="466394"/>
                      </a:lnTo>
                      <a:lnTo>
                        <a:pt x="386308" y="475729"/>
                      </a:lnTo>
                      <a:lnTo>
                        <a:pt x="388848" y="480745"/>
                      </a:lnTo>
                      <a:lnTo>
                        <a:pt x="398195" y="483768"/>
                      </a:lnTo>
                      <a:lnTo>
                        <a:pt x="403199" y="481215"/>
                      </a:lnTo>
                      <a:lnTo>
                        <a:pt x="406222" y="471881"/>
                      </a:lnTo>
                      <a:close/>
                    </a:path>
                    <a:path w="503555" h="500379">
                      <a:moveTo>
                        <a:pt x="407911" y="212763"/>
                      </a:moveTo>
                      <a:lnTo>
                        <a:pt x="405358" y="207746"/>
                      </a:lnTo>
                      <a:lnTo>
                        <a:pt x="400697" y="206235"/>
                      </a:lnTo>
                      <a:lnTo>
                        <a:pt x="396024" y="204724"/>
                      </a:lnTo>
                      <a:lnTo>
                        <a:pt x="391020" y="207276"/>
                      </a:lnTo>
                      <a:lnTo>
                        <a:pt x="387985" y="216611"/>
                      </a:lnTo>
                      <a:lnTo>
                        <a:pt x="390537" y="221627"/>
                      </a:lnTo>
                      <a:lnTo>
                        <a:pt x="399872" y="224650"/>
                      </a:lnTo>
                      <a:lnTo>
                        <a:pt x="404888" y="222097"/>
                      </a:lnTo>
                      <a:lnTo>
                        <a:pt x="407911" y="212763"/>
                      </a:lnTo>
                      <a:close/>
                    </a:path>
                    <a:path w="503555" h="500379">
                      <a:moveTo>
                        <a:pt x="416356" y="368706"/>
                      </a:moveTo>
                      <a:lnTo>
                        <a:pt x="413804" y="363689"/>
                      </a:lnTo>
                      <a:lnTo>
                        <a:pt x="409130" y="362178"/>
                      </a:lnTo>
                      <a:lnTo>
                        <a:pt x="404469" y="360667"/>
                      </a:lnTo>
                      <a:lnTo>
                        <a:pt x="399453" y="363220"/>
                      </a:lnTo>
                      <a:lnTo>
                        <a:pt x="396417" y="372554"/>
                      </a:lnTo>
                      <a:lnTo>
                        <a:pt x="398983" y="377571"/>
                      </a:lnTo>
                      <a:lnTo>
                        <a:pt x="408305" y="380593"/>
                      </a:lnTo>
                      <a:lnTo>
                        <a:pt x="413321" y="378040"/>
                      </a:lnTo>
                      <a:lnTo>
                        <a:pt x="416356" y="368706"/>
                      </a:lnTo>
                      <a:close/>
                    </a:path>
                    <a:path w="503555" h="500379">
                      <a:moveTo>
                        <a:pt x="427863" y="425424"/>
                      </a:moveTo>
                      <a:lnTo>
                        <a:pt x="425297" y="420408"/>
                      </a:lnTo>
                      <a:lnTo>
                        <a:pt x="420636" y="418896"/>
                      </a:lnTo>
                      <a:lnTo>
                        <a:pt x="415975" y="417385"/>
                      </a:lnTo>
                      <a:lnTo>
                        <a:pt x="410959" y="419938"/>
                      </a:lnTo>
                      <a:lnTo>
                        <a:pt x="407924" y="429272"/>
                      </a:lnTo>
                      <a:lnTo>
                        <a:pt x="410489" y="434289"/>
                      </a:lnTo>
                      <a:lnTo>
                        <a:pt x="419811" y="437311"/>
                      </a:lnTo>
                      <a:lnTo>
                        <a:pt x="424827" y="434759"/>
                      </a:lnTo>
                      <a:lnTo>
                        <a:pt x="427863" y="425424"/>
                      </a:lnTo>
                      <a:close/>
                    </a:path>
                    <a:path w="503555" h="500379">
                      <a:moveTo>
                        <a:pt x="432142" y="176720"/>
                      </a:moveTo>
                      <a:lnTo>
                        <a:pt x="429590" y="171716"/>
                      </a:lnTo>
                      <a:lnTo>
                        <a:pt x="424916" y="170192"/>
                      </a:lnTo>
                      <a:lnTo>
                        <a:pt x="420255" y="168681"/>
                      </a:lnTo>
                      <a:lnTo>
                        <a:pt x="415239" y="171234"/>
                      </a:lnTo>
                      <a:lnTo>
                        <a:pt x="412216" y="180568"/>
                      </a:lnTo>
                      <a:lnTo>
                        <a:pt x="413804" y="183705"/>
                      </a:lnTo>
                      <a:lnTo>
                        <a:pt x="409803" y="185737"/>
                      </a:lnTo>
                      <a:lnTo>
                        <a:pt x="406768" y="195072"/>
                      </a:lnTo>
                      <a:lnTo>
                        <a:pt x="409333" y="200088"/>
                      </a:lnTo>
                      <a:lnTo>
                        <a:pt x="418655" y="203111"/>
                      </a:lnTo>
                      <a:lnTo>
                        <a:pt x="423672" y="200558"/>
                      </a:lnTo>
                      <a:lnTo>
                        <a:pt x="426707" y="191223"/>
                      </a:lnTo>
                      <a:lnTo>
                        <a:pt x="425107" y="188099"/>
                      </a:lnTo>
                      <a:lnTo>
                        <a:pt x="429107" y="186055"/>
                      </a:lnTo>
                      <a:lnTo>
                        <a:pt x="432142" y="176720"/>
                      </a:lnTo>
                      <a:close/>
                    </a:path>
                    <a:path w="503555" h="500379">
                      <a:moveTo>
                        <a:pt x="449668" y="144703"/>
                      </a:moveTo>
                      <a:lnTo>
                        <a:pt x="447103" y="139700"/>
                      </a:lnTo>
                      <a:lnTo>
                        <a:pt x="442442" y="138176"/>
                      </a:lnTo>
                      <a:lnTo>
                        <a:pt x="437781" y="136664"/>
                      </a:lnTo>
                      <a:lnTo>
                        <a:pt x="432765" y="139217"/>
                      </a:lnTo>
                      <a:lnTo>
                        <a:pt x="429729" y="148551"/>
                      </a:lnTo>
                      <a:lnTo>
                        <a:pt x="432295" y="153568"/>
                      </a:lnTo>
                      <a:lnTo>
                        <a:pt x="441617" y="156591"/>
                      </a:lnTo>
                      <a:lnTo>
                        <a:pt x="446633" y="154038"/>
                      </a:lnTo>
                      <a:lnTo>
                        <a:pt x="449668" y="144703"/>
                      </a:lnTo>
                      <a:close/>
                    </a:path>
                    <a:path w="503555" h="500379">
                      <a:moveTo>
                        <a:pt x="452310" y="280212"/>
                      </a:moveTo>
                      <a:lnTo>
                        <a:pt x="449757" y="275196"/>
                      </a:lnTo>
                      <a:lnTo>
                        <a:pt x="445084" y="273685"/>
                      </a:lnTo>
                      <a:lnTo>
                        <a:pt x="440423" y="272173"/>
                      </a:lnTo>
                      <a:lnTo>
                        <a:pt x="435406" y="274726"/>
                      </a:lnTo>
                      <a:lnTo>
                        <a:pt x="432371" y="284060"/>
                      </a:lnTo>
                      <a:lnTo>
                        <a:pt x="434936" y="289077"/>
                      </a:lnTo>
                      <a:lnTo>
                        <a:pt x="444271" y="292100"/>
                      </a:lnTo>
                      <a:lnTo>
                        <a:pt x="449275" y="289547"/>
                      </a:lnTo>
                      <a:lnTo>
                        <a:pt x="452310" y="280212"/>
                      </a:lnTo>
                      <a:close/>
                    </a:path>
                    <a:path w="503555" h="500379">
                      <a:moveTo>
                        <a:pt x="452615" y="227952"/>
                      </a:moveTo>
                      <a:lnTo>
                        <a:pt x="450049" y="222935"/>
                      </a:lnTo>
                      <a:lnTo>
                        <a:pt x="445389" y="221424"/>
                      </a:lnTo>
                      <a:lnTo>
                        <a:pt x="440728" y="219913"/>
                      </a:lnTo>
                      <a:lnTo>
                        <a:pt x="435711" y="222465"/>
                      </a:lnTo>
                      <a:lnTo>
                        <a:pt x="432676" y="231800"/>
                      </a:lnTo>
                      <a:lnTo>
                        <a:pt x="435241" y="236816"/>
                      </a:lnTo>
                      <a:lnTo>
                        <a:pt x="444576" y="239839"/>
                      </a:lnTo>
                      <a:lnTo>
                        <a:pt x="449580" y="237286"/>
                      </a:lnTo>
                      <a:lnTo>
                        <a:pt x="452615" y="227952"/>
                      </a:lnTo>
                      <a:close/>
                    </a:path>
                    <a:path w="503555" h="500379">
                      <a:moveTo>
                        <a:pt x="500443" y="167741"/>
                      </a:moveTo>
                      <a:lnTo>
                        <a:pt x="499821" y="161785"/>
                      </a:lnTo>
                      <a:lnTo>
                        <a:pt x="498817" y="159842"/>
                      </a:lnTo>
                      <a:lnTo>
                        <a:pt x="489483" y="156819"/>
                      </a:lnTo>
                      <a:lnTo>
                        <a:pt x="484466" y="159372"/>
                      </a:lnTo>
                      <a:lnTo>
                        <a:pt x="481444" y="168706"/>
                      </a:lnTo>
                      <a:lnTo>
                        <a:pt x="483997" y="173723"/>
                      </a:lnTo>
                      <a:lnTo>
                        <a:pt x="493331" y="176745"/>
                      </a:lnTo>
                      <a:lnTo>
                        <a:pt x="498335" y="174193"/>
                      </a:lnTo>
                      <a:lnTo>
                        <a:pt x="500443" y="167741"/>
                      </a:lnTo>
                      <a:close/>
                    </a:path>
                    <a:path w="503555" h="500379">
                      <a:moveTo>
                        <a:pt x="501878" y="245465"/>
                      </a:moveTo>
                      <a:lnTo>
                        <a:pt x="499325" y="240449"/>
                      </a:lnTo>
                      <a:lnTo>
                        <a:pt x="494652" y="238937"/>
                      </a:lnTo>
                      <a:lnTo>
                        <a:pt x="489991" y="237426"/>
                      </a:lnTo>
                      <a:lnTo>
                        <a:pt x="484974" y="239979"/>
                      </a:lnTo>
                      <a:lnTo>
                        <a:pt x="481952" y="249313"/>
                      </a:lnTo>
                      <a:lnTo>
                        <a:pt x="484505" y="254330"/>
                      </a:lnTo>
                      <a:lnTo>
                        <a:pt x="493839" y="257352"/>
                      </a:lnTo>
                      <a:lnTo>
                        <a:pt x="498843" y="254800"/>
                      </a:lnTo>
                      <a:lnTo>
                        <a:pt x="501878" y="245465"/>
                      </a:lnTo>
                      <a:close/>
                    </a:path>
                    <a:path w="503555" h="500379">
                      <a:moveTo>
                        <a:pt x="502932" y="298094"/>
                      </a:moveTo>
                      <a:lnTo>
                        <a:pt x="500380" y="293077"/>
                      </a:lnTo>
                      <a:lnTo>
                        <a:pt x="495706" y="291566"/>
                      </a:lnTo>
                      <a:lnTo>
                        <a:pt x="491045" y="290055"/>
                      </a:lnTo>
                      <a:lnTo>
                        <a:pt x="486029" y="292608"/>
                      </a:lnTo>
                      <a:lnTo>
                        <a:pt x="483006" y="301942"/>
                      </a:lnTo>
                      <a:lnTo>
                        <a:pt x="485559" y="306959"/>
                      </a:lnTo>
                      <a:lnTo>
                        <a:pt x="494893" y="309981"/>
                      </a:lnTo>
                      <a:lnTo>
                        <a:pt x="499897" y="307428"/>
                      </a:lnTo>
                      <a:lnTo>
                        <a:pt x="502932" y="298094"/>
                      </a:lnTo>
                      <a:close/>
                    </a:path>
                  </a:pathLst>
                </a:custGeom>
                <a:solidFill>
                  <a:srgbClr val="E86E2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4"/>
                <p:cNvSpPr/>
                <p:nvPr/>
              </p:nvSpPr>
              <p:spPr>
                <a:xfrm>
                  <a:off x="2021408" y="5041061"/>
                  <a:ext cx="502920" cy="4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919" h="400050">
                      <a:moveTo>
                        <a:pt x="19011" y="119291"/>
                      </a:moveTo>
                      <a:lnTo>
                        <a:pt x="16446" y="114287"/>
                      </a:lnTo>
                      <a:lnTo>
                        <a:pt x="7124" y="111252"/>
                      </a:lnTo>
                      <a:lnTo>
                        <a:pt x="2108" y="113804"/>
                      </a:lnTo>
                      <a:lnTo>
                        <a:pt x="0" y="120307"/>
                      </a:lnTo>
                      <a:lnTo>
                        <a:pt x="622" y="126161"/>
                      </a:lnTo>
                      <a:lnTo>
                        <a:pt x="1638" y="128155"/>
                      </a:lnTo>
                      <a:lnTo>
                        <a:pt x="10972" y="131178"/>
                      </a:lnTo>
                      <a:lnTo>
                        <a:pt x="15976" y="128625"/>
                      </a:lnTo>
                      <a:lnTo>
                        <a:pt x="19011" y="119291"/>
                      </a:lnTo>
                      <a:close/>
                    </a:path>
                    <a:path w="502919" h="400050">
                      <a:moveTo>
                        <a:pt x="75768" y="227723"/>
                      </a:moveTo>
                      <a:lnTo>
                        <a:pt x="73202" y="222707"/>
                      </a:lnTo>
                      <a:lnTo>
                        <a:pt x="68541" y="221195"/>
                      </a:lnTo>
                      <a:lnTo>
                        <a:pt x="63881" y="219684"/>
                      </a:lnTo>
                      <a:lnTo>
                        <a:pt x="58864" y="222237"/>
                      </a:lnTo>
                      <a:lnTo>
                        <a:pt x="55829" y="231571"/>
                      </a:lnTo>
                      <a:lnTo>
                        <a:pt x="58381" y="236588"/>
                      </a:lnTo>
                      <a:lnTo>
                        <a:pt x="67716" y="239610"/>
                      </a:lnTo>
                      <a:lnTo>
                        <a:pt x="72732" y="237058"/>
                      </a:lnTo>
                      <a:lnTo>
                        <a:pt x="75768" y="227723"/>
                      </a:lnTo>
                      <a:close/>
                    </a:path>
                    <a:path w="502919" h="400050">
                      <a:moveTo>
                        <a:pt x="84620" y="147218"/>
                      </a:moveTo>
                      <a:lnTo>
                        <a:pt x="82067" y="142214"/>
                      </a:lnTo>
                      <a:lnTo>
                        <a:pt x="77393" y="140690"/>
                      </a:lnTo>
                      <a:lnTo>
                        <a:pt x="72732" y="139179"/>
                      </a:lnTo>
                      <a:lnTo>
                        <a:pt x="67716" y="141732"/>
                      </a:lnTo>
                      <a:lnTo>
                        <a:pt x="64681" y="151066"/>
                      </a:lnTo>
                      <a:lnTo>
                        <a:pt x="67246" y="156083"/>
                      </a:lnTo>
                      <a:lnTo>
                        <a:pt x="76581" y="159105"/>
                      </a:lnTo>
                      <a:lnTo>
                        <a:pt x="81584" y="156552"/>
                      </a:lnTo>
                      <a:lnTo>
                        <a:pt x="84620" y="147218"/>
                      </a:lnTo>
                      <a:close/>
                    </a:path>
                    <a:path w="502919" h="400050">
                      <a:moveTo>
                        <a:pt x="88366" y="297345"/>
                      </a:moveTo>
                      <a:lnTo>
                        <a:pt x="85801" y="292328"/>
                      </a:lnTo>
                      <a:lnTo>
                        <a:pt x="81140" y="290817"/>
                      </a:lnTo>
                      <a:lnTo>
                        <a:pt x="76479" y="289306"/>
                      </a:lnTo>
                      <a:lnTo>
                        <a:pt x="71462" y="291858"/>
                      </a:lnTo>
                      <a:lnTo>
                        <a:pt x="68427" y="301193"/>
                      </a:lnTo>
                      <a:lnTo>
                        <a:pt x="70980" y="306209"/>
                      </a:lnTo>
                      <a:lnTo>
                        <a:pt x="80314" y="309232"/>
                      </a:lnTo>
                      <a:lnTo>
                        <a:pt x="85331" y="306679"/>
                      </a:lnTo>
                      <a:lnTo>
                        <a:pt x="88366" y="297345"/>
                      </a:lnTo>
                      <a:close/>
                    </a:path>
                    <a:path w="502919" h="400050">
                      <a:moveTo>
                        <a:pt x="98704" y="71462"/>
                      </a:moveTo>
                      <a:lnTo>
                        <a:pt x="96151" y="66459"/>
                      </a:lnTo>
                      <a:lnTo>
                        <a:pt x="91478" y="64935"/>
                      </a:lnTo>
                      <a:lnTo>
                        <a:pt x="86817" y="63423"/>
                      </a:lnTo>
                      <a:lnTo>
                        <a:pt x="81800" y="65976"/>
                      </a:lnTo>
                      <a:lnTo>
                        <a:pt x="78765" y="75311"/>
                      </a:lnTo>
                      <a:lnTo>
                        <a:pt x="81330" y="80327"/>
                      </a:lnTo>
                      <a:lnTo>
                        <a:pt x="90665" y="83350"/>
                      </a:lnTo>
                      <a:lnTo>
                        <a:pt x="95669" y="80797"/>
                      </a:lnTo>
                      <a:lnTo>
                        <a:pt x="98704" y="71462"/>
                      </a:lnTo>
                      <a:close/>
                    </a:path>
                    <a:path w="502919" h="400050">
                      <a:moveTo>
                        <a:pt x="103517" y="205574"/>
                      </a:moveTo>
                      <a:lnTo>
                        <a:pt x="100965" y="200571"/>
                      </a:lnTo>
                      <a:lnTo>
                        <a:pt x="96291" y="199047"/>
                      </a:lnTo>
                      <a:lnTo>
                        <a:pt x="91630" y="197535"/>
                      </a:lnTo>
                      <a:lnTo>
                        <a:pt x="86614" y="200088"/>
                      </a:lnTo>
                      <a:lnTo>
                        <a:pt x="86360" y="200863"/>
                      </a:lnTo>
                      <a:lnTo>
                        <a:pt x="83820" y="200037"/>
                      </a:lnTo>
                      <a:lnTo>
                        <a:pt x="78816" y="202590"/>
                      </a:lnTo>
                      <a:lnTo>
                        <a:pt x="77470" y="206705"/>
                      </a:lnTo>
                      <a:lnTo>
                        <a:pt x="75704" y="203225"/>
                      </a:lnTo>
                      <a:lnTo>
                        <a:pt x="71031" y="201701"/>
                      </a:lnTo>
                      <a:lnTo>
                        <a:pt x="66370" y="200190"/>
                      </a:lnTo>
                      <a:lnTo>
                        <a:pt x="61353" y="202742"/>
                      </a:lnTo>
                      <a:lnTo>
                        <a:pt x="58318" y="212077"/>
                      </a:lnTo>
                      <a:lnTo>
                        <a:pt x="60883" y="217093"/>
                      </a:lnTo>
                      <a:lnTo>
                        <a:pt x="70218" y="220116"/>
                      </a:lnTo>
                      <a:lnTo>
                        <a:pt x="75222" y="217563"/>
                      </a:lnTo>
                      <a:lnTo>
                        <a:pt x="76555" y="213461"/>
                      </a:lnTo>
                      <a:lnTo>
                        <a:pt x="78333" y="216941"/>
                      </a:lnTo>
                      <a:lnTo>
                        <a:pt x="87668" y="219964"/>
                      </a:lnTo>
                      <a:lnTo>
                        <a:pt x="92684" y="217411"/>
                      </a:lnTo>
                      <a:lnTo>
                        <a:pt x="92925" y="216649"/>
                      </a:lnTo>
                      <a:lnTo>
                        <a:pt x="95478" y="217462"/>
                      </a:lnTo>
                      <a:lnTo>
                        <a:pt x="100482" y="214909"/>
                      </a:lnTo>
                      <a:lnTo>
                        <a:pt x="103517" y="205574"/>
                      </a:lnTo>
                      <a:close/>
                    </a:path>
                    <a:path w="502919" h="400050">
                      <a:moveTo>
                        <a:pt x="108000" y="115747"/>
                      </a:moveTo>
                      <a:lnTo>
                        <a:pt x="105448" y="110744"/>
                      </a:lnTo>
                      <a:lnTo>
                        <a:pt x="100774" y="109220"/>
                      </a:lnTo>
                      <a:lnTo>
                        <a:pt x="96113" y="107708"/>
                      </a:lnTo>
                      <a:lnTo>
                        <a:pt x="91097" y="110261"/>
                      </a:lnTo>
                      <a:lnTo>
                        <a:pt x="88061" y="119595"/>
                      </a:lnTo>
                      <a:lnTo>
                        <a:pt x="90627" y="124612"/>
                      </a:lnTo>
                      <a:lnTo>
                        <a:pt x="99961" y="127635"/>
                      </a:lnTo>
                      <a:lnTo>
                        <a:pt x="104965" y="125082"/>
                      </a:lnTo>
                      <a:lnTo>
                        <a:pt x="108000" y="115747"/>
                      </a:lnTo>
                      <a:close/>
                    </a:path>
                    <a:path w="502919" h="400050">
                      <a:moveTo>
                        <a:pt x="109905" y="346798"/>
                      </a:moveTo>
                      <a:lnTo>
                        <a:pt x="107365" y="341782"/>
                      </a:lnTo>
                      <a:lnTo>
                        <a:pt x="102692" y="340271"/>
                      </a:lnTo>
                      <a:lnTo>
                        <a:pt x="98018" y="338759"/>
                      </a:lnTo>
                      <a:lnTo>
                        <a:pt x="93014" y="341312"/>
                      </a:lnTo>
                      <a:lnTo>
                        <a:pt x="89979" y="350647"/>
                      </a:lnTo>
                      <a:lnTo>
                        <a:pt x="92532" y="355663"/>
                      </a:lnTo>
                      <a:lnTo>
                        <a:pt x="101866" y="358686"/>
                      </a:lnTo>
                      <a:lnTo>
                        <a:pt x="106883" y="356133"/>
                      </a:lnTo>
                      <a:lnTo>
                        <a:pt x="109905" y="346798"/>
                      </a:lnTo>
                      <a:close/>
                    </a:path>
                    <a:path w="502919" h="400050">
                      <a:moveTo>
                        <a:pt x="110629" y="295351"/>
                      </a:moveTo>
                      <a:lnTo>
                        <a:pt x="108077" y="290334"/>
                      </a:lnTo>
                      <a:lnTo>
                        <a:pt x="103403" y="288823"/>
                      </a:lnTo>
                      <a:lnTo>
                        <a:pt x="98742" y="287312"/>
                      </a:lnTo>
                      <a:lnTo>
                        <a:pt x="93726" y="289864"/>
                      </a:lnTo>
                      <a:lnTo>
                        <a:pt x="90690" y="299199"/>
                      </a:lnTo>
                      <a:lnTo>
                        <a:pt x="93256" y="304215"/>
                      </a:lnTo>
                      <a:lnTo>
                        <a:pt x="102590" y="307238"/>
                      </a:lnTo>
                      <a:lnTo>
                        <a:pt x="107594" y="304685"/>
                      </a:lnTo>
                      <a:lnTo>
                        <a:pt x="110629" y="295351"/>
                      </a:lnTo>
                      <a:close/>
                    </a:path>
                    <a:path w="502919" h="400050">
                      <a:moveTo>
                        <a:pt x="162090" y="365366"/>
                      </a:moveTo>
                      <a:lnTo>
                        <a:pt x="159524" y="360362"/>
                      </a:lnTo>
                      <a:lnTo>
                        <a:pt x="154863" y="358838"/>
                      </a:lnTo>
                      <a:lnTo>
                        <a:pt x="150710" y="357505"/>
                      </a:lnTo>
                      <a:lnTo>
                        <a:pt x="152234" y="352806"/>
                      </a:lnTo>
                      <a:lnTo>
                        <a:pt x="149682" y="347789"/>
                      </a:lnTo>
                      <a:lnTo>
                        <a:pt x="145021" y="346278"/>
                      </a:lnTo>
                      <a:lnTo>
                        <a:pt x="140347" y="344766"/>
                      </a:lnTo>
                      <a:lnTo>
                        <a:pt x="135343" y="347319"/>
                      </a:lnTo>
                      <a:lnTo>
                        <a:pt x="134264" y="350621"/>
                      </a:lnTo>
                      <a:lnTo>
                        <a:pt x="134099" y="350266"/>
                      </a:lnTo>
                      <a:lnTo>
                        <a:pt x="129425" y="348754"/>
                      </a:lnTo>
                      <a:lnTo>
                        <a:pt x="124764" y="347243"/>
                      </a:lnTo>
                      <a:lnTo>
                        <a:pt x="119748" y="349796"/>
                      </a:lnTo>
                      <a:lnTo>
                        <a:pt x="116713" y="359130"/>
                      </a:lnTo>
                      <a:lnTo>
                        <a:pt x="119278" y="364147"/>
                      </a:lnTo>
                      <a:lnTo>
                        <a:pt x="128612" y="367169"/>
                      </a:lnTo>
                      <a:lnTo>
                        <a:pt x="133616" y="364617"/>
                      </a:lnTo>
                      <a:lnTo>
                        <a:pt x="134683" y="361327"/>
                      </a:lnTo>
                      <a:lnTo>
                        <a:pt x="134861" y="361670"/>
                      </a:lnTo>
                      <a:lnTo>
                        <a:pt x="143675" y="364528"/>
                      </a:lnTo>
                      <a:lnTo>
                        <a:pt x="142151" y="369214"/>
                      </a:lnTo>
                      <a:lnTo>
                        <a:pt x="144716" y="374230"/>
                      </a:lnTo>
                      <a:lnTo>
                        <a:pt x="154051" y="377253"/>
                      </a:lnTo>
                      <a:lnTo>
                        <a:pt x="159054" y="374700"/>
                      </a:lnTo>
                      <a:lnTo>
                        <a:pt x="162090" y="365366"/>
                      </a:lnTo>
                      <a:close/>
                    </a:path>
                    <a:path w="502919" h="400050">
                      <a:moveTo>
                        <a:pt x="165290" y="8039"/>
                      </a:moveTo>
                      <a:lnTo>
                        <a:pt x="162737" y="3022"/>
                      </a:lnTo>
                      <a:lnTo>
                        <a:pt x="158076" y="1511"/>
                      </a:lnTo>
                      <a:lnTo>
                        <a:pt x="153416" y="0"/>
                      </a:lnTo>
                      <a:lnTo>
                        <a:pt x="148399" y="2552"/>
                      </a:lnTo>
                      <a:lnTo>
                        <a:pt x="145364" y="11887"/>
                      </a:lnTo>
                      <a:lnTo>
                        <a:pt x="147916" y="16903"/>
                      </a:lnTo>
                      <a:lnTo>
                        <a:pt x="157251" y="19926"/>
                      </a:lnTo>
                      <a:lnTo>
                        <a:pt x="162267" y="17373"/>
                      </a:lnTo>
                      <a:lnTo>
                        <a:pt x="165290" y="8039"/>
                      </a:lnTo>
                      <a:close/>
                    </a:path>
                    <a:path w="502919" h="400050">
                      <a:moveTo>
                        <a:pt x="167030" y="70091"/>
                      </a:moveTo>
                      <a:lnTo>
                        <a:pt x="164477" y="65087"/>
                      </a:lnTo>
                      <a:lnTo>
                        <a:pt x="159804" y="63563"/>
                      </a:lnTo>
                      <a:lnTo>
                        <a:pt x="155143" y="62052"/>
                      </a:lnTo>
                      <a:lnTo>
                        <a:pt x="150126" y="64604"/>
                      </a:lnTo>
                      <a:lnTo>
                        <a:pt x="147091" y="73939"/>
                      </a:lnTo>
                      <a:lnTo>
                        <a:pt x="149656" y="78955"/>
                      </a:lnTo>
                      <a:lnTo>
                        <a:pt x="158991" y="81978"/>
                      </a:lnTo>
                      <a:lnTo>
                        <a:pt x="163995" y="79425"/>
                      </a:lnTo>
                      <a:lnTo>
                        <a:pt x="167030" y="70091"/>
                      </a:lnTo>
                      <a:close/>
                    </a:path>
                    <a:path w="502919" h="400050">
                      <a:moveTo>
                        <a:pt x="179539" y="387908"/>
                      </a:moveTo>
                      <a:lnTo>
                        <a:pt x="176987" y="382905"/>
                      </a:lnTo>
                      <a:lnTo>
                        <a:pt x="172313" y="381381"/>
                      </a:lnTo>
                      <a:lnTo>
                        <a:pt x="167652" y="379869"/>
                      </a:lnTo>
                      <a:lnTo>
                        <a:pt x="162636" y="382422"/>
                      </a:lnTo>
                      <a:lnTo>
                        <a:pt x="159600" y="391756"/>
                      </a:lnTo>
                      <a:lnTo>
                        <a:pt x="162166" y="396773"/>
                      </a:lnTo>
                      <a:lnTo>
                        <a:pt x="171500" y="399796"/>
                      </a:lnTo>
                      <a:lnTo>
                        <a:pt x="176504" y="397243"/>
                      </a:lnTo>
                      <a:lnTo>
                        <a:pt x="179539" y="387908"/>
                      </a:lnTo>
                      <a:close/>
                    </a:path>
                    <a:path w="502919" h="400050">
                      <a:moveTo>
                        <a:pt x="195186" y="28829"/>
                      </a:moveTo>
                      <a:lnTo>
                        <a:pt x="192633" y="23825"/>
                      </a:lnTo>
                      <a:lnTo>
                        <a:pt x="187960" y="22301"/>
                      </a:lnTo>
                      <a:lnTo>
                        <a:pt x="183299" y="20789"/>
                      </a:lnTo>
                      <a:lnTo>
                        <a:pt x="178282" y="23342"/>
                      </a:lnTo>
                      <a:lnTo>
                        <a:pt x="175247" y="32677"/>
                      </a:lnTo>
                      <a:lnTo>
                        <a:pt x="177812" y="37693"/>
                      </a:lnTo>
                      <a:lnTo>
                        <a:pt x="187147" y="40716"/>
                      </a:lnTo>
                      <a:lnTo>
                        <a:pt x="192151" y="38163"/>
                      </a:lnTo>
                      <a:lnTo>
                        <a:pt x="195186" y="28829"/>
                      </a:lnTo>
                      <a:close/>
                    </a:path>
                    <a:path w="502919" h="400050">
                      <a:moveTo>
                        <a:pt x="214147" y="32639"/>
                      </a:moveTo>
                      <a:lnTo>
                        <a:pt x="211594" y="27635"/>
                      </a:lnTo>
                      <a:lnTo>
                        <a:pt x="206921" y="26111"/>
                      </a:lnTo>
                      <a:lnTo>
                        <a:pt x="202260" y="24599"/>
                      </a:lnTo>
                      <a:lnTo>
                        <a:pt x="197243" y="27152"/>
                      </a:lnTo>
                      <a:lnTo>
                        <a:pt x="194208" y="36487"/>
                      </a:lnTo>
                      <a:lnTo>
                        <a:pt x="196773" y="41503"/>
                      </a:lnTo>
                      <a:lnTo>
                        <a:pt x="206108" y="44526"/>
                      </a:lnTo>
                      <a:lnTo>
                        <a:pt x="211112" y="41973"/>
                      </a:lnTo>
                      <a:lnTo>
                        <a:pt x="214147" y="32639"/>
                      </a:lnTo>
                      <a:close/>
                    </a:path>
                    <a:path w="502919" h="400050">
                      <a:moveTo>
                        <a:pt x="236740" y="48831"/>
                      </a:moveTo>
                      <a:lnTo>
                        <a:pt x="234188" y="43827"/>
                      </a:lnTo>
                      <a:lnTo>
                        <a:pt x="229514" y="42303"/>
                      </a:lnTo>
                      <a:lnTo>
                        <a:pt x="224853" y="40792"/>
                      </a:lnTo>
                      <a:lnTo>
                        <a:pt x="219837" y="43345"/>
                      </a:lnTo>
                      <a:lnTo>
                        <a:pt x="216801" y="52679"/>
                      </a:lnTo>
                      <a:lnTo>
                        <a:pt x="219367" y="57696"/>
                      </a:lnTo>
                      <a:lnTo>
                        <a:pt x="228688" y="60718"/>
                      </a:lnTo>
                      <a:lnTo>
                        <a:pt x="233705" y="58166"/>
                      </a:lnTo>
                      <a:lnTo>
                        <a:pt x="236740" y="48831"/>
                      </a:lnTo>
                      <a:close/>
                    </a:path>
                    <a:path w="502919" h="400050">
                      <a:moveTo>
                        <a:pt x="263118" y="383197"/>
                      </a:moveTo>
                      <a:lnTo>
                        <a:pt x="260565" y="378180"/>
                      </a:lnTo>
                      <a:lnTo>
                        <a:pt x="255892" y="376669"/>
                      </a:lnTo>
                      <a:lnTo>
                        <a:pt x="251231" y="375158"/>
                      </a:lnTo>
                      <a:lnTo>
                        <a:pt x="251371" y="374535"/>
                      </a:lnTo>
                      <a:lnTo>
                        <a:pt x="248818" y="369519"/>
                      </a:lnTo>
                      <a:lnTo>
                        <a:pt x="244144" y="368007"/>
                      </a:lnTo>
                      <a:lnTo>
                        <a:pt x="239483" y="366496"/>
                      </a:lnTo>
                      <a:lnTo>
                        <a:pt x="234467" y="369049"/>
                      </a:lnTo>
                      <a:lnTo>
                        <a:pt x="231432" y="378383"/>
                      </a:lnTo>
                      <a:lnTo>
                        <a:pt x="233984" y="383400"/>
                      </a:lnTo>
                      <a:lnTo>
                        <a:pt x="243319" y="386422"/>
                      </a:lnTo>
                      <a:lnTo>
                        <a:pt x="243179" y="387045"/>
                      </a:lnTo>
                      <a:lnTo>
                        <a:pt x="245745" y="392061"/>
                      </a:lnTo>
                      <a:lnTo>
                        <a:pt x="255066" y="395084"/>
                      </a:lnTo>
                      <a:lnTo>
                        <a:pt x="260083" y="392531"/>
                      </a:lnTo>
                      <a:lnTo>
                        <a:pt x="263118" y="383197"/>
                      </a:lnTo>
                      <a:close/>
                    </a:path>
                    <a:path w="502919" h="400050">
                      <a:moveTo>
                        <a:pt x="324777" y="370408"/>
                      </a:moveTo>
                      <a:lnTo>
                        <a:pt x="322211" y="365404"/>
                      </a:lnTo>
                      <a:lnTo>
                        <a:pt x="317550" y="363880"/>
                      </a:lnTo>
                      <a:lnTo>
                        <a:pt x="312877" y="362369"/>
                      </a:lnTo>
                      <a:lnTo>
                        <a:pt x="307860" y="364921"/>
                      </a:lnTo>
                      <a:lnTo>
                        <a:pt x="304838" y="374256"/>
                      </a:lnTo>
                      <a:lnTo>
                        <a:pt x="307403" y="379272"/>
                      </a:lnTo>
                      <a:lnTo>
                        <a:pt x="316725" y="382295"/>
                      </a:lnTo>
                      <a:lnTo>
                        <a:pt x="321729" y="379742"/>
                      </a:lnTo>
                      <a:lnTo>
                        <a:pt x="324777" y="370408"/>
                      </a:lnTo>
                      <a:close/>
                    </a:path>
                    <a:path w="502919" h="400050">
                      <a:moveTo>
                        <a:pt x="355269" y="376313"/>
                      </a:moveTo>
                      <a:lnTo>
                        <a:pt x="352717" y="371297"/>
                      </a:lnTo>
                      <a:lnTo>
                        <a:pt x="348056" y="369785"/>
                      </a:lnTo>
                      <a:lnTo>
                        <a:pt x="343382" y="368274"/>
                      </a:lnTo>
                      <a:lnTo>
                        <a:pt x="338378" y="370827"/>
                      </a:lnTo>
                      <a:lnTo>
                        <a:pt x="335343" y="380161"/>
                      </a:lnTo>
                      <a:lnTo>
                        <a:pt x="337896" y="385178"/>
                      </a:lnTo>
                      <a:lnTo>
                        <a:pt x="347230" y="388200"/>
                      </a:lnTo>
                      <a:lnTo>
                        <a:pt x="352234" y="385648"/>
                      </a:lnTo>
                      <a:lnTo>
                        <a:pt x="355269" y="376313"/>
                      </a:lnTo>
                      <a:close/>
                    </a:path>
                    <a:path w="502919" h="400050">
                      <a:moveTo>
                        <a:pt x="373659" y="345592"/>
                      </a:moveTo>
                      <a:lnTo>
                        <a:pt x="371106" y="340575"/>
                      </a:lnTo>
                      <a:lnTo>
                        <a:pt x="366433" y="339064"/>
                      </a:lnTo>
                      <a:lnTo>
                        <a:pt x="361759" y="337553"/>
                      </a:lnTo>
                      <a:lnTo>
                        <a:pt x="356755" y="340106"/>
                      </a:lnTo>
                      <a:lnTo>
                        <a:pt x="353720" y="349440"/>
                      </a:lnTo>
                      <a:lnTo>
                        <a:pt x="356273" y="354457"/>
                      </a:lnTo>
                      <a:lnTo>
                        <a:pt x="365607" y="357479"/>
                      </a:lnTo>
                      <a:lnTo>
                        <a:pt x="370624" y="354926"/>
                      </a:lnTo>
                      <a:lnTo>
                        <a:pt x="373659" y="345592"/>
                      </a:lnTo>
                      <a:close/>
                    </a:path>
                    <a:path w="502919" h="400050">
                      <a:moveTo>
                        <a:pt x="404901" y="125882"/>
                      </a:moveTo>
                      <a:lnTo>
                        <a:pt x="402361" y="120865"/>
                      </a:lnTo>
                      <a:lnTo>
                        <a:pt x="397687" y="119354"/>
                      </a:lnTo>
                      <a:lnTo>
                        <a:pt x="393026" y="117843"/>
                      </a:lnTo>
                      <a:lnTo>
                        <a:pt x="388010" y="120396"/>
                      </a:lnTo>
                      <a:lnTo>
                        <a:pt x="384987" y="129730"/>
                      </a:lnTo>
                      <a:lnTo>
                        <a:pt x="387527" y="134747"/>
                      </a:lnTo>
                      <a:lnTo>
                        <a:pt x="396862" y="137769"/>
                      </a:lnTo>
                      <a:lnTo>
                        <a:pt x="401878" y="135216"/>
                      </a:lnTo>
                      <a:lnTo>
                        <a:pt x="404901" y="125882"/>
                      </a:lnTo>
                      <a:close/>
                    </a:path>
                    <a:path w="502919" h="400050">
                      <a:moveTo>
                        <a:pt x="422440" y="314807"/>
                      </a:moveTo>
                      <a:lnTo>
                        <a:pt x="419887" y="309803"/>
                      </a:lnTo>
                      <a:lnTo>
                        <a:pt x="415226" y="308279"/>
                      </a:lnTo>
                      <a:lnTo>
                        <a:pt x="410552" y="306768"/>
                      </a:lnTo>
                      <a:lnTo>
                        <a:pt x="405549" y="309321"/>
                      </a:lnTo>
                      <a:lnTo>
                        <a:pt x="402513" y="318655"/>
                      </a:lnTo>
                      <a:lnTo>
                        <a:pt x="405066" y="323672"/>
                      </a:lnTo>
                      <a:lnTo>
                        <a:pt x="414401" y="326694"/>
                      </a:lnTo>
                      <a:lnTo>
                        <a:pt x="419417" y="324142"/>
                      </a:lnTo>
                      <a:lnTo>
                        <a:pt x="422440" y="314807"/>
                      </a:lnTo>
                      <a:close/>
                    </a:path>
                    <a:path w="502919" h="400050">
                      <a:moveTo>
                        <a:pt x="441185" y="268274"/>
                      </a:moveTo>
                      <a:lnTo>
                        <a:pt x="438632" y="263258"/>
                      </a:lnTo>
                      <a:lnTo>
                        <a:pt x="433971" y="261747"/>
                      </a:lnTo>
                      <a:lnTo>
                        <a:pt x="429298" y="260235"/>
                      </a:lnTo>
                      <a:lnTo>
                        <a:pt x="424294" y="262788"/>
                      </a:lnTo>
                      <a:lnTo>
                        <a:pt x="421259" y="272122"/>
                      </a:lnTo>
                      <a:lnTo>
                        <a:pt x="423811" y="277139"/>
                      </a:lnTo>
                      <a:lnTo>
                        <a:pt x="433146" y="280162"/>
                      </a:lnTo>
                      <a:lnTo>
                        <a:pt x="438150" y="277609"/>
                      </a:lnTo>
                      <a:lnTo>
                        <a:pt x="441185" y="268274"/>
                      </a:lnTo>
                      <a:close/>
                    </a:path>
                    <a:path w="502919" h="400050">
                      <a:moveTo>
                        <a:pt x="442849" y="124853"/>
                      </a:moveTo>
                      <a:lnTo>
                        <a:pt x="440309" y="119837"/>
                      </a:lnTo>
                      <a:lnTo>
                        <a:pt x="435635" y="118325"/>
                      </a:lnTo>
                      <a:lnTo>
                        <a:pt x="430974" y="116814"/>
                      </a:lnTo>
                      <a:lnTo>
                        <a:pt x="425958" y="119354"/>
                      </a:lnTo>
                      <a:lnTo>
                        <a:pt x="422935" y="128701"/>
                      </a:lnTo>
                      <a:lnTo>
                        <a:pt x="424446" y="131699"/>
                      </a:lnTo>
                      <a:lnTo>
                        <a:pt x="423786" y="131470"/>
                      </a:lnTo>
                      <a:lnTo>
                        <a:pt x="418782" y="134023"/>
                      </a:lnTo>
                      <a:lnTo>
                        <a:pt x="415747" y="143357"/>
                      </a:lnTo>
                      <a:lnTo>
                        <a:pt x="418312" y="148361"/>
                      </a:lnTo>
                      <a:lnTo>
                        <a:pt x="427634" y="151396"/>
                      </a:lnTo>
                      <a:lnTo>
                        <a:pt x="432650" y="148844"/>
                      </a:lnTo>
                      <a:lnTo>
                        <a:pt x="435686" y="139509"/>
                      </a:lnTo>
                      <a:lnTo>
                        <a:pt x="434149" y="136537"/>
                      </a:lnTo>
                      <a:lnTo>
                        <a:pt x="434822" y="136740"/>
                      </a:lnTo>
                      <a:lnTo>
                        <a:pt x="439826" y="134188"/>
                      </a:lnTo>
                      <a:lnTo>
                        <a:pt x="442849" y="124853"/>
                      </a:lnTo>
                      <a:close/>
                    </a:path>
                    <a:path w="502919" h="400050">
                      <a:moveTo>
                        <a:pt x="461276" y="284937"/>
                      </a:moveTo>
                      <a:lnTo>
                        <a:pt x="458711" y="279920"/>
                      </a:lnTo>
                      <a:lnTo>
                        <a:pt x="454050" y="278409"/>
                      </a:lnTo>
                      <a:lnTo>
                        <a:pt x="449389" y="276898"/>
                      </a:lnTo>
                      <a:lnTo>
                        <a:pt x="444373" y="279450"/>
                      </a:lnTo>
                      <a:lnTo>
                        <a:pt x="441337" y="288785"/>
                      </a:lnTo>
                      <a:lnTo>
                        <a:pt x="443890" y="293801"/>
                      </a:lnTo>
                      <a:lnTo>
                        <a:pt x="453224" y="296824"/>
                      </a:lnTo>
                      <a:lnTo>
                        <a:pt x="458241" y="294271"/>
                      </a:lnTo>
                      <a:lnTo>
                        <a:pt x="461276" y="284937"/>
                      </a:lnTo>
                      <a:close/>
                    </a:path>
                    <a:path w="502919" h="400050">
                      <a:moveTo>
                        <a:pt x="473633" y="138480"/>
                      </a:moveTo>
                      <a:lnTo>
                        <a:pt x="471081" y="133464"/>
                      </a:lnTo>
                      <a:lnTo>
                        <a:pt x="466407" y="131953"/>
                      </a:lnTo>
                      <a:lnTo>
                        <a:pt x="461746" y="130441"/>
                      </a:lnTo>
                      <a:lnTo>
                        <a:pt x="456730" y="132994"/>
                      </a:lnTo>
                      <a:lnTo>
                        <a:pt x="453707" y="142328"/>
                      </a:lnTo>
                      <a:lnTo>
                        <a:pt x="456260" y="147345"/>
                      </a:lnTo>
                      <a:lnTo>
                        <a:pt x="465594" y="150368"/>
                      </a:lnTo>
                      <a:lnTo>
                        <a:pt x="470598" y="147815"/>
                      </a:lnTo>
                      <a:lnTo>
                        <a:pt x="473633" y="138480"/>
                      </a:lnTo>
                      <a:close/>
                    </a:path>
                    <a:path w="502919" h="400050">
                      <a:moveTo>
                        <a:pt x="494957" y="252183"/>
                      </a:moveTo>
                      <a:lnTo>
                        <a:pt x="492404" y="247180"/>
                      </a:lnTo>
                      <a:lnTo>
                        <a:pt x="487730" y="245656"/>
                      </a:lnTo>
                      <a:lnTo>
                        <a:pt x="483069" y="244144"/>
                      </a:lnTo>
                      <a:lnTo>
                        <a:pt x="478053" y="246697"/>
                      </a:lnTo>
                      <a:lnTo>
                        <a:pt x="475018" y="256032"/>
                      </a:lnTo>
                      <a:lnTo>
                        <a:pt x="477583" y="261048"/>
                      </a:lnTo>
                      <a:lnTo>
                        <a:pt x="486905" y="264071"/>
                      </a:lnTo>
                      <a:lnTo>
                        <a:pt x="491921" y="261518"/>
                      </a:lnTo>
                      <a:lnTo>
                        <a:pt x="494957" y="252183"/>
                      </a:lnTo>
                      <a:close/>
                    </a:path>
                    <a:path w="502919" h="400050">
                      <a:moveTo>
                        <a:pt x="502907" y="197751"/>
                      </a:moveTo>
                      <a:lnTo>
                        <a:pt x="500367" y="192735"/>
                      </a:lnTo>
                      <a:lnTo>
                        <a:pt x="495693" y="191223"/>
                      </a:lnTo>
                      <a:lnTo>
                        <a:pt x="491032" y="189712"/>
                      </a:lnTo>
                      <a:lnTo>
                        <a:pt x="486016" y="192265"/>
                      </a:lnTo>
                      <a:lnTo>
                        <a:pt x="482981" y="201599"/>
                      </a:lnTo>
                      <a:lnTo>
                        <a:pt x="485533" y="206616"/>
                      </a:lnTo>
                      <a:lnTo>
                        <a:pt x="494880" y="209638"/>
                      </a:lnTo>
                      <a:lnTo>
                        <a:pt x="499884" y="207086"/>
                      </a:lnTo>
                      <a:lnTo>
                        <a:pt x="502907" y="197751"/>
                      </a:lnTo>
                      <a:close/>
                    </a:path>
                  </a:pathLst>
                </a:custGeom>
                <a:solidFill>
                  <a:srgbClr val="E86E2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5"/>
                <p:cNvSpPr/>
                <p:nvPr/>
              </p:nvSpPr>
              <p:spPr>
                <a:xfrm>
                  <a:off x="2047341" y="5011305"/>
                  <a:ext cx="46609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89" h="508000">
                      <a:moveTo>
                        <a:pt x="20231" y="253631"/>
                      </a:moveTo>
                      <a:lnTo>
                        <a:pt x="19100" y="248119"/>
                      </a:lnTo>
                      <a:lnTo>
                        <a:pt x="15011" y="245414"/>
                      </a:lnTo>
                      <a:lnTo>
                        <a:pt x="10922" y="242709"/>
                      </a:lnTo>
                      <a:lnTo>
                        <a:pt x="5410" y="243840"/>
                      </a:lnTo>
                      <a:lnTo>
                        <a:pt x="0" y="252031"/>
                      </a:lnTo>
                      <a:lnTo>
                        <a:pt x="1117" y="257530"/>
                      </a:lnTo>
                      <a:lnTo>
                        <a:pt x="9309" y="262940"/>
                      </a:lnTo>
                      <a:lnTo>
                        <a:pt x="14820" y="261810"/>
                      </a:lnTo>
                      <a:lnTo>
                        <a:pt x="20231" y="253631"/>
                      </a:lnTo>
                      <a:close/>
                    </a:path>
                    <a:path w="466089" h="508000">
                      <a:moveTo>
                        <a:pt x="51790" y="269227"/>
                      </a:moveTo>
                      <a:lnTo>
                        <a:pt x="50660" y="263715"/>
                      </a:lnTo>
                      <a:lnTo>
                        <a:pt x="46570" y="261010"/>
                      </a:lnTo>
                      <a:lnTo>
                        <a:pt x="42481" y="258305"/>
                      </a:lnTo>
                      <a:lnTo>
                        <a:pt x="36969" y="259435"/>
                      </a:lnTo>
                      <a:lnTo>
                        <a:pt x="31559" y="267627"/>
                      </a:lnTo>
                      <a:lnTo>
                        <a:pt x="32689" y="273138"/>
                      </a:lnTo>
                      <a:lnTo>
                        <a:pt x="40868" y="278549"/>
                      </a:lnTo>
                      <a:lnTo>
                        <a:pt x="46380" y="277418"/>
                      </a:lnTo>
                      <a:lnTo>
                        <a:pt x="51790" y="269227"/>
                      </a:lnTo>
                      <a:close/>
                    </a:path>
                    <a:path w="466089" h="508000">
                      <a:moveTo>
                        <a:pt x="58229" y="198780"/>
                      </a:moveTo>
                      <a:lnTo>
                        <a:pt x="57099" y="193268"/>
                      </a:lnTo>
                      <a:lnTo>
                        <a:pt x="53009" y="190563"/>
                      </a:lnTo>
                      <a:lnTo>
                        <a:pt x="48920" y="187858"/>
                      </a:lnTo>
                      <a:lnTo>
                        <a:pt x="43408" y="188988"/>
                      </a:lnTo>
                      <a:lnTo>
                        <a:pt x="37998" y="197180"/>
                      </a:lnTo>
                      <a:lnTo>
                        <a:pt x="39116" y="202692"/>
                      </a:lnTo>
                      <a:lnTo>
                        <a:pt x="47307" y="208102"/>
                      </a:lnTo>
                      <a:lnTo>
                        <a:pt x="52819" y="206971"/>
                      </a:lnTo>
                      <a:lnTo>
                        <a:pt x="58229" y="198780"/>
                      </a:lnTo>
                      <a:close/>
                    </a:path>
                    <a:path w="466089" h="508000">
                      <a:moveTo>
                        <a:pt x="59385" y="322643"/>
                      </a:moveTo>
                      <a:lnTo>
                        <a:pt x="58254" y="317131"/>
                      </a:lnTo>
                      <a:lnTo>
                        <a:pt x="54165" y="314426"/>
                      </a:lnTo>
                      <a:lnTo>
                        <a:pt x="50076" y="311721"/>
                      </a:lnTo>
                      <a:lnTo>
                        <a:pt x="44564" y="312851"/>
                      </a:lnTo>
                      <a:lnTo>
                        <a:pt x="39154" y="321043"/>
                      </a:lnTo>
                      <a:lnTo>
                        <a:pt x="40271" y="326555"/>
                      </a:lnTo>
                      <a:lnTo>
                        <a:pt x="48463" y="331965"/>
                      </a:lnTo>
                      <a:lnTo>
                        <a:pt x="53975" y="330835"/>
                      </a:lnTo>
                      <a:lnTo>
                        <a:pt x="59385" y="322643"/>
                      </a:lnTo>
                      <a:close/>
                    </a:path>
                    <a:path w="466089" h="508000">
                      <a:moveTo>
                        <a:pt x="74714" y="275513"/>
                      </a:moveTo>
                      <a:lnTo>
                        <a:pt x="73583" y="270002"/>
                      </a:lnTo>
                      <a:lnTo>
                        <a:pt x="69494" y="267296"/>
                      </a:lnTo>
                      <a:lnTo>
                        <a:pt x="65392" y="264591"/>
                      </a:lnTo>
                      <a:lnTo>
                        <a:pt x="59880" y="265722"/>
                      </a:lnTo>
                      <a:lnTo>
                        <a:pt x="54470" y="273913"/>
                      </a:lnTo>
                      <a:lnTo>
                        <a:pt x="55587" y="279412"/>
                      </a:lnTo>
                      <a:lnTo>
                        <a:pt x="63792" y="284822"/>
                      </a:lnTo>
                      <a:lnTo>
                        <a:pt x="69291" y="283718"/>
                      </a:lnTo>
                      <a:lnTo>
                        <a:pt x="74714" y="275513"/>
                      </a:lnTo>
                      <a:close/>
                    </a:path>
                    <a:path w="466089" h="508000">
                      <a:moveTo>
                        <a:pt x="87058" y="205384"/>
                      </a:moveTo>
                      <a:lnTo>
                        <a:pt x="85928" y="199872"/>
                      </a:lnTo>
                      <a:lnTo>
                        <a:pt x="81838" y="197167"/>
                      </a:lnTo>
                      <a:lnTo>
                        <a:pt x="77749" y="194462"/>
                      </a:lnTo>
                      <a:lnTo>
                        <a:pt x="72237" y="195592"/>
                      </a:lnTo>
                      <a:lnTo>
                        <a:pt x="66827" y="203784"/>
                      </a:lnTo>
                      <a:lnTo>
                        <a:pt x="67754" y="208356"/>
                      </a:lnTo>
                      <a:lnTo>
                        <a:pt x="65100" y="206603"/>
                      </a:lnTo>
                      <a:lnTo>
                        <a:pt x="59588" y="207733"/>
                      </a:lnTo>
                      <a:lnTo>
                        <a:pt x="54178" y="215925"/>
                      </a:lnTo>
                      <a:lnTo>
                        <a:pt x="55295" y="221424"/>
                      </a:lnTo>
                      <a:lnTo>
                        <a:pt x="63500" y="226847"/>
                      </a:lnTo>
                      <a:lnTo>
                        <a:pt x="68999" y="225729"/>
                      </a:lnTo>
                      <a:lnTo>
                        <a:pt x="74422" y="217525"/>
                      </a:lnTo>
                      <a:lnTo>
                        <a:pt x="73482" y="212953"/>
                      </a:lnTo>
                      <a:lnTo>
                        <a:pt x="76136" y="214706"/>
                      </a:lnTo>
                      <a:lnTo>
                        <a:pt x="81648" y="213575"/>
                      </a:lnTo>
                      <a:lnTo>
                        <a:pt x="87058" y="205384"/>
                      </a:lnTo>
                      <a:close/>
                    </a:path>
                    <a:path w="466089" h="508000">
                      <a:moveTo>
                        <a:pt x="93827" y="188353"/>
                      </a:moveTo>
                      <a:lnTo>
                        <a:pt x="92697" y="182841"/>
                      </a:lnTo>
                      <a:lnTo>
                        <a:pt x="88607" y="180136"/>
                      </a:lnTo>
                      <a:lnTo>
                        <a:pt x="84518" y="177431"/>
                      </a:lnTo>
                      <a:lnTo>
                        <a:pt x="79006" y="178562"/>
                      </a:lnTo>
                      <a:lnTo>
                        <a:pt x="73583" y="186753"/>
                      </a:lnTo>
                      <a:lnTo>
                        <a:pt x="74714" y="192265"/>
                      </a:lnTo>
                      <a:lnTo>
                        <a:pt x="82905" y="197675"/>
                      </a:lnTo>
                      <a:lnTo>
                        <a:pt x="88417" y="196545"/>
                      </a:lnTo>
                      <a:lnTo>
                        <a:pt x="93827" y="188353"/>
                      </a:lnTo>
                      <a:close/>
                    </a:path>
                    <a:path w="466089" h="508000">
                      <a:moveTo>
                        <a:pt x="95326" y="270319"/>
                      </a:moveTo>
                      <a:lnTo>
                        <a:pt x="94195" y="264807"/>
                      </a:lnTo>
                      <a:lnTo>
                        <a:pt x="90106" y="262102"/>
                      </a:lnTo>
                      <a:lnTo>
                        <a:pt x="86017" y="259397"/>
                      </a:lnTo>
                      <a:lnTo>
                        <a:pt x="80505" y="260527"/>
                      </a:lnTo>
                      <a:lnTo>
                        <a:pt x="75095" y="268706"/>
                      </a:lnTo>
                      <a:lnTo>
                        <a:pt x="76212" y="274218"/>
                      </a:lnTo>
                      <a:lnTo>
                        <a:pt x="84404" y="279628"/>
                      </a:lnTo>
                      <a:lnTo>
                        <a:pt x="89916" y="278498"/>
                      </a:lnTo>
                      <a:lnTo>
                        <a:pt x="95326" y="270319"/>
                      </a:lnTo>
                      <a:close/>
                    </a:path>
                    <a:path w="466089" h="508000">
                      <a:moveTo>
                        <a:pt x="98577" y="339712"/>
                      </a:moveTo>
                      <a:lnTo>
                        <a:pt x="97447" y="334200"/>
                      </a:lnTo>
                      <a:lnTo>
                        <a:pt x="93357" y="331495"/>
                      </a:lnTo>
                      <a:lnTo>
                        <a:pt x="89255" y="328790"/>
                      </a:lnTo>
                      <a:lnTo>
                        <a:pt x="83756" y="329920"/>
                      </a:lnTo>
                      <a:lnTo>
                        <a:pt x="78333" y="338112"/>
                      </a:lnTo>
                      <a:lnTo>
                        <a:pt x="79463" y="343623"/>
                      </a:lnTo>
                      <a:lnTo>
                        <a:pt x="87655" y="349034"/>
                      </a:lnTo>
                      <a:lnTo>
                        <a:pt x="93167" y="347903"/>
                      </a:lnTo>
                      <a:lnTo>
                        <a:pt x="98577" y="339712"/>
                      </a:lnTo>
                      <a:close/>
                    </a:path>
                    <a:path w="466089" h="508000">
                      <a:moveTo>
                        <a:pt x="99034" y="312877"/>
                      </a:moveTo>
                      <a:lnTo>
                        <a:pt x="97904" y="307365"/>
                      </a:lnTo>
                      <a:lnTo>
                        <a:pt x="94424" y="305079"/>
                      </a:lnTo>
                      <a:lnTo>
                        <a:pt x="97116" y="301002"/>
                      </a:lnTo>
                      <a:lnTo>
                        <a:pt x="95986" y="295490"/>
                      </a:lnTo>
                      <a:lnTo>
                        <a:pt x="91897" y="292785"/>
                      </a:lnTo>
                      <a:lnTo>
                        <a:pt x="87795" y="290080"/>
                      </a:lnTo>
                      <a:lnTo>
                        <a:pt x="82283" y="291211"/>
                      </a:lnTo>
                      <a:lnTo>
                        <a:pt x="76873" y="299402"/>
                      </a:lnTo>
                      <a:lnTo>
                        <a:pt x="77990" y="304901"/>
                      </a:lnTo>
                      <a:lnTo>
                        <a:pt x="81483" y="307213"/>
                      </a:lnTo>
                      <a:lnTo>
                        <a:pt x="78790" y="311277"/>
                      </a:lnTo>
                      <a:lnTo>
                        <a:pt x="79921" y="316788"/>
                      </a:lnTo>
                      <a:lnTo>
                        <a:pt x="88112" y="322199"/>
                      </a:lnTo>
                      <a:lnTo>
                        <a:pt x="93624" y="321068"/>
                      </a:lnTo>
                      <a:lnTo>
                        <a:pt x="99034" y="312877"/>
                      </a:lnTo>
                      <a:close/>
                    </a:path>
                    <a:path w="466089" h="508000">
                      <a:moveTo>
                        <a:pt x="99250" y="366979"/>
                      </a:moveTo>
                      <a:lnTo>
                        <a:pt x="98120" y="361467"/>
                      </a:lnTo>
                      <a:lnTo>
                        <a:pt x="94030" y="358762"/>
                      </a:lnTo>
                      <a:lnTo>
                        <a:pt x="89941" y="356057"/>
                      </a:lnTo>
                      <a:lnTo>
                        <a:pt x="84429" y="357187"/>
                      </a:lnTo>
                      <a:lnTo>
                        <a:pt x="79019" y="365379"/>
                      </a:lnTo>
                      <a:lnTo>
                        <a:pt x="80137" y="370890"/>
                      </a:lnTo>
                      <a:lnTo>
                        <a:pt x="88328" y="376301"/>
                      </a:lnTo>
                      <a:lnTo>
                        <a:pt x="93840" y="375170"/>
                      </a:lnTo>
                      <a:lnTo>
                        <a:pt x="99250" y="366979"/>
                      </a:lnTo>
                      <a:close/>
                    </a:path>
                    <a:path w="466089" h="508000">
                      <a:moveTo>
                        <a:pt x="109677" y="409829"/>
                      </a:moveTo>
                      <a:lnTo>
                        <a:pt x="108546" y="404317"/>
                      </a:lnTo>
                      <a:lnTo>
                        <a:pt x="104457" y="401612"/>
                      </a:lnTo>
                      <a:lnTo>
                        <a:pt x="100368" y="398907"/>
                      </a:lnTo>
                      <a:lnTo>
                        <a:pt x="94856" y="400037"/>
                      </a:lnTo>
                      <a:lnTo>
                        <a:pt x="89446" y="408228"/>
                      </a:lnTo>
                      <a:lnTo>
                        <a:pt x="90563" y="413740"/>
                      </a:lnTo>
                      <a:lnTo>
                        <a:pt x="98755" y="419150"/>
                      </a:lnTo>
                      <a:lnTo>
                        <a:pt x="104267" y="418020"/>
                      </a:lnTo>
                      <a:lnTo>
                        <a:pt x="109677" y="409829"/>
                      </a:lnTo>
                      <a:close/>
                    </a:path>
                    <a:path w="466089" h="508000">
                      <a:moveTo>
                        <a:pt x="124371" y="112293"/>
                      </a:moveTo>
                      <a:lnTo>
                        <a:pt x="123240" y="106781"/>
                      </a:lnTo>
                      <a:lnTo>
                        <a:pt x="119151" y="104076"/>
                      </a:lnTo>
                      <a:lnTo>
                        <a:pt x="115062" y="101371"/>
                      </a:lnTo>
                      <a:lnTo>
                        <a:pt x="109550" y="102501"/>
                      </a:lnTo>
                      <a:lnTo>
                        <a:pt x="104140" y="110693"/>
                      </a:lnTo>
                      <a:lnTo>
                        <a:pt x="105257" y="116205"/>
                      </a:lnTo>
                      <a:lnTo>
                        <a:pt x="112179" y="120789"/>
                      </a:lnTo>
                      <a:lnTo>
                        <a:pt x="107149" y="121818"/>
                      </a:lnTo>
                      <a:lnTo>
                        <a:pt x="101739" y="130009"/>
                      </a:lnTo>
                      <a:lnTo>
                        <a:pt x="102844" y="135509"/>
                      </a:lnTo>
                      <a:lnTo>
                        <a:pt x="111048" y="140931"/>
                      </a:lnTo>
                      <a:lnTo>
                        <a:pt x="116560" y="139801"/>
                      </a:lnTo>
                      <a:lnTo>
                        <a:pt x="121970" y="131610"/>
                      </a:lnTo>
                      <a:lnTo>
                        <a:pt x="120840" y="126098"/>
                      </a:lnTo>
                      <a:lnTo>
                        <a:pt x="116751" y="123393"/>
                      </a:lnTo>
                      <a:lnTo>
                        <a:pt x="113906" y="121526"/>
                      </a:lnTo>
                      <a:lnTo>
                        <a:pt x="118960" y="120484"/>
                      </a:lnTo>
                      <a:lnTo>
                        <a:pt x="124371" y="112293"/>
                      </a:lnTo>
                      <a:close/>
                    </a:path>
                    <a:path w="466089" h="508000">
                      <a:moveTo>
                        <a:pt x="136067" y="443979"/>
                      </a:moveTo>
                      <a:lnTo>
                        <a:pt x="134937" y="438467"/>
                      </a:lnTo>
                      <a:lnTo>
                        <a:pt x="130848" y="435762"/>
                      </a:lnTo>
                      <a:lnTo>
                        <a:pt x="126758" y="433057"/>
                      </a:lnTo>
                      <a:lnTo>
                        <a:pt x="121246" y="434187"/>
                      </a:lnTo>
                      <a:lnTo>
                        <a:pt x="115836" y="442379"/>
                      </a:lnTo>
                      <a:lnTo>
                        <a:pt x="116967" y="447890"/>
                      </a:lnTo>
                      <a:lnTo>
                        <a:pt x="125145" y="453301"/>
                      </a:lnTo>
                      <a:lnTo>
                        <a:pt x="130657" y="452170"/>
                      </a:lnTo>
                      <a:lnTo>
                        <a:pt x="136067" y="443979"/>
                      </a:lnTo>
                      <a:close/>
                    </a:path>
                    <a:path w="466089" h="508000">
                      <a:moveTo>
                        <a:pt x="136639" y="350177"/>
                      </a:moveTo>
                      <a:lnTo>
                        <a:pt x="135509" y="344665"/>
                      </a:lnTo>
                      <a:lnTo>
                        <a:pt x="131419" y="341960"/>
                      </a:lnTo>
                      <a:lnTo>
                        <a:pt x="127330" y="339255"/>
                      </a:lnTo>
                      <a:lnTo>
                        <a:pt x="121818" y="340385"/>
                      </a:lnTo>
                      <a:lnTo>
                        <a:pt x="116408" y="348576"/>
                      </a:lnTo>
                      <a:lnTo>
                        <a:pt x="117525" y="354076"/>
                      </a:lnTo>
                      <a:lnTo>
                        <a:pt x="125717" y="359486"/>
                      </a:lnTo>
                      <a:lnTo>
                        <a:pt x="131229" y="358368"/>
                      </a:lnTo>
                      <a:lnTo>
                        <a:pt x="136639" y="350177"/>
                      </a:lnTo>
                      <a:close/>
                    </a:path>
                    <a:path w="466089" h="508000">
                      <a:moveTo>
                        <a:pt x="139534" y="89433"/>
                      </a:moveTo>
                      <a:lnTo>
                        <a:pt x="138404" y="83921"/>
                      </a:lnTo>
                      <a:lnTo>
                        <a:pt x="134315" y="81216"/>
                      </a:lnTo>
                      <a:lnTo>
                        <a:pt x="130225" y="78511"/>
                      </a:lnTo>
                      <a:lnTo>
                        <a:pt x="124714" y="79641"/>
                      </a:lnTo>
                      <a:lnTo>
                        <a:pt x="119291" y="87833"/>
                      </a:lnTo>
                      <a:lnTo>
                        <a:pt x="120421" y="93345"/>
                      </a:lnTo>
                      <a:lnTo>
                        <a:pt x="128612" y="98755"/>
                      </a:lnTo>
                      <a:lnTo>
                        <a:pt x="134124" y="97624"/>
                      </a:lnTo>
                      <a:lnTo>
                        <a:pt x="139534" y="89433"/>
                      </a:lnTo>
                      <a:close/>
                    </a:path>
                    <a:path w="466089" h="508000">
                      <a:moveTo>
                        <a:pt x="144373" y="397852"/>
                      </a:moveTo>
                      <a:lnTo>
                        <a:pt x="143243" y="392341"/>
                      </a:lnTo>
                      <a:lnTo>
                        <a:pt x="139153" y="389636"/>
                      </a:lnTo>
                      <a:lnTo>
                        <a:pt x="135064" y="386930"/>
                      </a:lnTo>
                      <a:lnTo>
                        <a:pt x="129552" y="388061"/>
                      </a:lnTo>
                      <a:lnTo>
                        <a:pt x="124129" y="396252"/>
                      </a:lnTo>
                      <a:lnTo>
                        <a:pt x="125260" y="401764"/>
                      </a:lnTo>
                      <a:lnTo>
                        <a:pt x="133451" y="407174"/>
                      </a:lnTo>
                      <a:lnTo>
                        <a:pt x="138963" y="406044"/>
                      </a:lnTo>
                      <a:lnTo>
                        <a:pt x="144373" y="397852"/>
                      </a:lnTo>
                      <a:close/>
                    </a:path>
                    <a:path w="466089" h="508000">
                      <a:moveTo>
                        <a:pt x="155943" y="374904"/>
                      </a:moveTo>
                      <a:lnTo>
                        <a:pt x="154813" y="369392"/>
                      </a:lnTo>
                      <a:lnTo>
                        <a:pt x="150723" y="366687"/>
                      </a:lnTo>
                      <a:lnTo>
                        <a:pt x="146621" y="363982"/>
                      </a:lnTo>
                      <a:lnTo>
                        <a:pt x="141109" y="365112"/>
                      </a:lnTo>
                      <a:lnTo>
                        <a:pt x="135699" y="373303"/>
                      </a:lnTo>
                      <a:lnTo>
                        <a:pt x="136829" y="378815"/>
                      </a:lnTo>
                      <a:lnTo>
                        <a:pt x="145021" y="384225"/>
                      </a:lnTo>
                      <a:lnTo>
                        <a:pt x="150520" y="383108"/>
                      </a:lnTo>
                      <a:lnTo>
                        <a:pt x="155943" y="374904"/>
                      </a:lnTo>
                      <a:close/>
                    </a:path>
                    <a:path w="466089" h="508000">
                      <a:moveTo>
                        <a:pt x="156768" y="32880"/>
                      </a:moveTo>
                      <a:lnTo>
                        <a:pt x="155638" y="27368"/>
                      </a:lnTo>
                      <a:lnTo>
                        <a:pt x="151549" y="24663"/>
                      </a:lnTo>
                      <a:lnTo>
                        <a:pt x="147459" y="21958"/>
                      </a:lnTo>
                      <a:lnTo>
                        <a:pt x="141947" y="23088"/>
                      </a:lnTo>
                      <a:lnTo>
                        <a:pt x="136537" y="31280"/>
                      </a:lnTo>
                      <a:lnTo>
                        <a:pt x="137655" y="36779"/>
                      </a:lnTo>
                      <a:lnTo>
                        <a:pt x="145846" y="42202"/>
                      </a:lnTo>
                      <a:lnTo>
                        <a:pt x="151358" y="41059"/>
                      </a:lnTo>
                      <a:lnTo>
                        <a:pt x="156768" y="32880"/>
                      </a:lnTo>
                      <a:close/>
                    </a:path>
                    <a:path w="466089" h="508000">
                      <a:moveTo>
                        <a:pt x="194741" y="80098"/>
                      </a:moveTo>
                      <a:lnTo>
                        <a:pt x="193611" y="74587"/>
                      </a:lnTo>
                      <a:lnTo>
                        <a:pt x="189522" y="71882"/>
                      </a:lnTo>
                      <a:lnTo>
                        <a:pt x="185432" y="69176"/>
                      </a:lnTo>
                      <a:lnTo>
                        <a:pt x="179920" y="70307"/>
                      </a:lnTo>
                      <a:lnTo>
                        <a:pt x="174510" y="78498"/>
                      </a:lnTo>
                      <a:lnTo>
                        <a:pt x="174891" y="80391"/>
                      </a:lnTo>
                      <a:lnTo>
                        <a:pt x="171602" y="81064"/>
                      </a:lnTo>
                      <a:lnTo>
                        <a:pt x="166192" y="89255"/>
                      </a:lnTo>
                      <a:lnTo>
                        <a:pt x="167309" y="94754"/>
                      </a:lnTo>
                      <a:lnTo>
                        <a:pt x="175514" y="100177"/>
                      </a:lnTo>
                      <a:lnTo>
                        <a:pt x="181013" y="99060"/>
                      </a:lnTo>
                      <a:lnTo>
                        <a:pt x="186436" y="90855"/>
                      </a:lnTo>
                      <a:lnTo>
                        <a:pt x="186042" y="88963"/>
                      </a:lnTo>
                      <a:lnTo>
                        <a:pt x="189331" y="88290"/>
                      </a:lnTo>
                      <a:lnTo>
                        <a:pt x="194741" y="80098"/>
                      </a:lnTo>
                      <a:close/>
                    </a:path>
                    <a:path w="466089" h="508000">
                      <a:moveTo>
                        <a:pt x="199682" y="415556"/>
                      </a:moveTo>
                      <a:lnTo>
                        <a:pt x="198551" y="410044"/>
                      </a:lnTo>
                      <a:lnTo>
                        <a:pt x="194462" y="407339"/>
                      </a:lnTo>
                      <a:lnTo>
                        <a:pt x="192417" y="406006"/>
                      </a:lnTo>
                      <a:lnTo>
                        <a:pt x="197332" y="398576"/>
                      </a:lnTo>
                      <a:lnTo>
                        <a:pt x="196202" y="393065"/>
                      </a:lnTo>
                      <a:lnTo>
                        <a:pt x="192112" y="390359"/>
                      </a:lnTo>
                      <a:lnTo>
                        <a:pt x="188023" y="387654"/>
                      </a:lnTo>
                      <a:lnTo>
                        <a:pt x="188328" y="387096"/>
                      </a:lnTo>
                      <a:lnTo>
                        <a:pt x="187198" y="381584"/>
                      </a:lnTo>
                      <a:lnTo>
                        <a:pt x="183108" y="378879"/>
                      </a:lnTo>
                      <a:lnTo>
                        <a:pt x="179019" y="376174"/>
                      </a:lnTo>
                      <a:lnTo>
                        <a:pt x="173507" y="377304"/>
                      </a:lnTo>
                      <a:lnTo>
                        <a:pt x="168097" y="385495"/>
                      </a:lnTo>
                      <a:lnTo>
                        <a:pt x="168478" y="387362"/>
                      </a:lnTo>
                      <a:lnTo>
                        <a:pt x="164426" y="388188"/>
                      </a:lnTo>
                      <a:lnTo>
                        <a:pt x="159016" y="396379"/>
                      </a:lnTo>
                      <a:lnTo>
                        <a:pt x="159918" y="400786"/>
                      </a:lnTo>
                      <a:lnTo>
                        <a:pt x="158521" y="399859"/>
                      </a:lnTo>
                      <a:lnTo>
                        <a:pt x="153009" y="400989"/>
                      </a:lnTo>
                      <a:lnTo>
                        <a:pt x="147599" y="409181"/>
                      </a:lnTo>
                      <a:lnTo>
                        <a:pt x="148729" y="414693"/>
                      </a:lnTo>
                      <a:lnTo>
                        <a:pt x="156921" y="420103"/>
                      </a:lnTo>
                      <a:lnTo>
                        <a:pt x="162420" y="418985"/>
                      </a:lnTo>
                      <a:lnTo>
                        <a:pt x="167843" y="410781"/>
                      </a:lnTo>
                      <a:lnTo>
                        <a:pt x="166928" y="406387"/>
                      </a:lnTo>
                      <a:lnTo>
                        <a:pt x="168338" y="407301"/>
                      </a:lnTo>
                      <a:lnTo>
                        <a:pt x="173837" y="406184"/>
                      </a:lnTo>
                      <a:lnTo>
                        <a:pt x="177761" y="400253"/>
                      </a:lnTo>
                      <a:lnTo>
                        <a:pt x="178219" y="402488"/>
                      </a:lnTo>
                      <a:lnTo>
                        <a:pt x="184340" y="406539"/>
                      </a:lnTo>
                      <a:lnTo>
                        <a:pt x="179438" y="413956"/>
                      </a:lnTo>
                      <a:lnTo>
                        <a:pt x="180568" y="419468"/>
                      </a:lnTo>
                      <a:lnTo>
                        <a:pt x="188760" y="424878"/>
                      </a:lnTo>
                      <a:lnTo>
                        <a:pt x="194259" y="423748"/>
                      </a:lnTo>
                      <a:lnTo>
                        <a:pt x="199682" y="415556"/>
                      </a:lnTo>
                      <a:close/>
                    </a:path>
                    <a:path w="466089" h="508000">
                      <a:moveTo>
                        <a:pt x="203098" y="10922"/>
                      </a:moveTo>
                      <a:lnTo>
                        <a:pt x="201968" y="5410"/>
                      </a:lnTo>
                      <a:lnTo>
                        <a:pt x="197878" y="2705"/>
                      </a:lnTo>
                      <a:lnTo>
                        <a:pt x="193789" y="0"/>
                      </a:lnTo>
                      <a:lnTo>
                        <a:pt x="188277" y="1130"/>
                      </a:lnTo>
                      <a:lnTo>
                        <a:pt x="182867" y="9321"/>
                      </a:lnTo>
                      <a:lnTo>
                        <a:pt x="183984" y="14833"/>
                      </a:lnTo>
                      <a:lnTo>
                        <a:pt x="192176" y="20243"/>
                      </a:lnTo>
                      <a:lnTo>
                        <a:pt x="197688" y="19113"/>
                      </a:lnTo>
                      <a:lnTo>
                        <a:pt x="203098" y="10922"/>
                      </a:lnTo>
                      <a:close/>
                    </a:path>
                    <a:path w="466089" h="508000">
                      <a:moveTo>
                        <a:pt x="218401" y="439127"/>
                      </a:moveTo>
                      <a:lnTo>
                        <a:pt x="217271" y="433616"/>
                      </a:lnTo>
                      <a:lnTo>
                        <a:pt x="213182" y="430911"/>
                      </a:lnTo>
                      <a:lnTo>
                        <a:pt x="209080" y="428205"/>
                      </a:lnTo>
                      <a:lnTo>
                        <a:pt x="203568" y="429336"/>
                      </a:lnTo>
                      <a:lnTo>
                        <a:pt x="198158" y="437527"/>
                      </a:lnTo>
                      <a:lnTo>
                        <a:pt x="199288" y="443039"/>
                      </a:lnTo>
                      <a:lnTo>
                        <a:pt x="207479" y="448449"/>
                      </a:lnTo>
                      <a:lnTo>
                        <a:pt x="212979" y="447332"/>
                      </a:lnTo>
                      <a:lnTo>
                        <a:pt x="218401" y="439127"/>
                      </a:lnTo>
                      <a:close/>
                    </a:path>
                    <a:path w="466089" h="508000">
                      <a:moveTo>
                        <a:pt x="236067" y="424230"/>
                      </a:moveTo>
                      <a:lnTo>
                        <a:pt x="234937" y="418719"/>
                      </a:lnTo>
                      <a:lnTo>
                        <a:pt x="230847" y="416013"/>
                      </a:lnTo>
                      <a:lnTo>
                        <a:pt x="226758" y="413308"/>
                      </a:lnTo>
                      <a:lnTo>
                        <a:pt x="221246" y="414439"/>
                      </a:lnTo>
                      <a:lnTo>
                        <a:pt x="215823" y="422630"/>
                      </a:lnTo>
                      <a:lnTo>
                        <a:pt x="216954" y="428142"/>
                      </a:lnTo>
                      <a:lnTo>
                        <a:pt x="225145" y="433552"/>
                      </a:lnTo>
                      <a:lnTo>
                        <a:pt x="230657" y="432422"/>
                      </a:lnTo>
                      <a:lnTo>
                        <a:pt x="236067" y="424230"/>
                      </a:lnTo>
                      <a:close/>
                    </a:path>
                    <a:path w="466089" h="508000">
                      <a:moveTo>
                        <a:pt x="260159" y="402691"/>
                      </a:moveTo>
                      <a:lnTo>
                        <a:pt x="259029" y="397179"/>
                      </a:lnTo>
                      <a:lnTo>
                        <a:pt x="254939" y="394474"/>
                      </a:lnTo>
                      <a:lnTo>
                        <a:pt x="250837" y="391769"/>
                      </a:lnTo>
                      <a:lnTo>
                        <a:pt x="245325" y="392899"/>
                      </a:lnTo>
                      <a:lnTo>
                        <a:pt x="241490" y="398703"/>
                      </a:lnTo>
                      <a:lnTo>
                        <a:pt x="240703" y="394804"/>
                      </a:lnTo>
                      <a:lnTo>
                        <a:pt x="236613" y="392099"/>
                      </a:lnTo>
                      <a:lnTo>
                        <a:pt x="232524" y="389394"/>
                      </a:lnTo>
                      <a:lnTo>
                        <a:pt x="227012" y="390525"/>
                      </a:lnTo>
                      <a:lnTo>
                        <a:pt x="221602" y="398716"/>
                      </a:lnTo>
                      <a:lnTo>
                        <a:pt x="222719" y="404215"/>
                      </a:lnTo>
                      <a:lnTo>
                        <a:pt x="230911" y="409625"/>
                      </a:lnTo>
                      <a:lnTo>
                        <a:pt x="236423" y="408495"/>
                      </a:lnTo>
                      <a:lnTo>
                        <a:pt x="240245" y="402717"/>
                      </a:lnTo>
                      <a:lnTo>
                        <a:pt x="241046" y="406590"/>
                      </a:lnTo>
                      <a:lnTo>
                        <a:pt x="249237" y="412000"/>
                      </a:lnTo>
                      <a:lnTo>
                        <a:pt x="254736" y="410883"/>
                      </a:lnTo>
                      <a:lnTo>
                        <a:pt x="260159" y="402691"/>
                      </a:lnTo>
                      <a:close/>
                    </a:path>
                    <a:path w="466089" h="508000">
                      <a:moveTo>
                        <a:pt x="267690" y="422338"/>
                      </a:moveTo>
                      <a:lnTo>
                        <a:pt x="266560" y="416826"/>
                      </a:lnTo>
                      <a:lnTo>
                        <a:pt x="262470" y="414121"/>
                      </a:lnTo>
                      <a:lnTo>
                        <a:pt x="258368" y="411416"/>
                      </a:lnTo>
                      <a:lnTo>
                        <a:pt x="252857" y="412546"/>
                      </a:lnTo>
                      <a:lnTo>
                        <a:pt x="247446" y="420738"/>
                      </a:lnTo>
                      <a:lnTo>
                        <a:pt x="248577" y="426250"/>
                      </a:lnTo>
                      <a:lnTo>
                        <a:pt x="256768" y="431660"/>
                      </a:lnTo>
                      <a:lnTo>
                        <a:pt x="262267" y="430530"/>
                      </a:lnTo>
                      <a:lnTo>
                        <a:pt x="267690" y="422338"/>
                      </a:lnTo>
                      <a:close/>
                    </a:path>
                    <a:path w="466089" h="508000">
                      <a:moveTo>
                        <a:pt x="270408" y="34645"/>
                      </a:moveTo>
                      <a:lnTo>
                        <a:pt x="269278" y="29133"/>
                      </a:lnTo>
                      <a:lnTo>
                        <a:pt x="265188" y="26428"/>
                      </a:lnTo>
                      <a:lnTo>
                        <a:pt x="261086" y="23723"/>
                      </a:lnTo>
                      <a:lnTo>
                        <a:pt x="255574" y="24853"/>
                      </a:lnTo>
                      <a:lnTo>
                        <a:pt x="250164" y="33045"/>
                      </a:lnTo>
                      <a:lnTo>
                        <a:pt x="251294" y="38557"/>
                      </a:lnTo>
                      <a:lnTo>
                        <a:pt x="259486" y="43967"/>
                      </a:lnTo>
                      <a:lnTo>
                        <a:pt x="264998" y="42837"/>
                      </a:lnTo>
                      <a:lnTo>
                        <a:pt x="270408" y="34645"/>
                      </a:lnTo>
                      <a:close/>
                    </a:path>
                    <a:path w="466089" h="508000">
                      <a:moveTo>
                        <a:pt x="275374" y="71120"/>
                      </a:moveTo>
                      <a:lnTo>
                        <a:pt x="274243" y="65608"/>
                      </a:lnTo>
                      <a:lnTo>
                        <a:pt x="270141" y="62903"/>
                      </a:lnTo>
                      <a:lnTo>
                        <a:pt x="266052" y="60198"/>
                      </a:lnTo>
                      <a:lnTo>
                        <a:pt x="260540" y="61328"/>
                      </a:lnTo>
                      <a:lnTo>
                        <a:pt x="255117" y="69519"/>
                      </a:lnTo>
                      <a:lnTo>
                        <a:pt x="256247" y="75031"/>
                      </a:lnTo>
                      <a:lnTo>
                        <a:pt x="264439" y="80441"/>
                      </a:lnTo>
                      <a:lnTo>
                        <a:pt x="269951" y="79311"/>
                      </a:lnTo>
                      <a:lnTo>
                        <a:pt x="275374" y="71120"/>
                      </a:lnTo>
                      <a:close/>
                    </a:path>
                    <a:path w="466089" h="508000">
                      <a:moveTo>
                        <a:pt x="297484" y="429653"/>
                      </a:moveTo>
                      <a:lnTo>
                        <a:pt x="296354" y="424141"/>
                      </a:lnTo>
                      <a:lnTo>
                        <a:pt x="292265" y="421436"/>
                      </a:lnTo>
                      <a:lnTo>
                        <a:pt x="288163" y="418731"/>
                      </a:lnTo>
                      <a:lnTo>
                        <a:pt x="286258" y="419125"/>
                      </a:lnTo>
                      <a:lnTo>
                        <a:pt x="287997" y="416509"/>
                      </a:lnTo>
                      <a:lnTo>
                        <a:pt x="286867" y="410997"/>
                      </a:lnTo>
                      <a:lnTo>
                        <a:pt x="282778" y="408292"/>
                      </a:lnTo>
                      <a:lnTo>
                        <a:pt x="278676" y="405587"/>
                      </a:lnTo>
                      <a:lnTo>
                        <a:pt x="273177" y="406717"/>
                      </a:lnTo>
                      <a:lnTo>
                        <a:pt x="267754" y="414909"/>
                      </a:lnTo>
                      <a:lnTo>
                        <a:pt x="268871" y="420408"/>
                      </a:lnTo>
                      <a:lnTo>
                        <a:pt x="277063" y="425831"/>
                      </a:lnTo>
                      <a:lnTo>
                        <a:pt x="278955" y="425450"/>
                      </a:lnTo>
                      <a:lnTo>
                        <a:pt x="277241" y="428053"/>
                      </a:lnTo>
                      <a:lnTo>
                        <a:pt x="278358" y="433552"/>
                      </a:lnTo>
                      <a:lnTo>
                        <a:pt x="286562" y="438975"/>
                      </a:lnTo>
                      <a:lnTo>
                        <a:pt x="292061" y="437857"/>
                      </a:lnTo>
                      <a:lnTo>
                        <a:pt x="297484" y="429653"/>
                      </a:lnTo>
                      <a:close/>
                    </a:path>
                    <a:path w="466089" h="508000">
                      <a:moveTo>
                        <a:pt x="300875" y="69037"/>
                      </a:moveTo>
                      <a:lnTo>
                        <a:pt x="299745" y="63525"/>
                      </a:lnTo>
                      <a:lnTo>
                        <a:pt x="295656" y="60820"/>
                      </a:lnTo>
                      <a:lnTo>
                        <a:pt x="291566" y="58115"/>
                      </a:lnTo>
                      <a:lnTo>
                        <a:pt x="286054" y="59245"/>
                      </a:lnTo>
                      <a:lnTo>
                        <a:pt x="280644" y="67437"/>
                      </a:lnTo>
                      <a:lnTo>
                        <a:pt x="281762" y="72948"/>
                      </a:lnTo>
                      <a:lnTo>
                        <a:pt x="289953" y="78359"/>
                      </a:lnTo>
                      <a:lnTo>
                        <a:pt x="295465" y="77228"/>
                      </a:lnTo>
                      <a:lnTo>
                        <a:pt x="300875" y="69037"/>
                      </a:lnTo>
                      <a:close/>
                    </a:path>
                    <a:path w="466089" h="508000">
                      <a:moveTo>
                        <a:pt x="315175" y="410387"/>
                      </a:moveTo>
                      <a:lnTo>
                        <a:pt x="314045" y="404876"/>
                      </a:lnTo>
                      <a:lnTo>
                        <a:pt x="309956" y="402170"/>
                      </a:lnTo>
                      <a:lnTo>
                        <a:pt x="307073" y="400278"/>
                      </a:lnTo>
                      <a:lnTo>
                        <a:pt x="308483" y="399986"/>
                      </a:lnTo>
                      <a:lnTo>
                        <a:pt x="313893" y="391807"/>
                      </a:lnTo>
                      <a:lnTo>
                        <a:pt x="312762" y="386295"/>
                      </a:lnTo>
                      <a:lnTo>
                        <a:pt x="308673" y="383590"/>
                      </a:lnTo>
                      <a:lnTo>
                        <a:pt x="304584" y="380885"/>
                      </a:lnTo>
                      <a:lnTo>
                        <a:pt x="299072" y="382016"/>
                      </a:lnTo>
                      <a:lnTo>
                        <a:pt x="293662" y="390207"/>
                      </a:lnTo>
                      <a:lnTo>
                        <a:pt x="294779" y="395706"/>
                      </a:lnTo>
                      <a:lnTo>
                        <a:pt x="301739" y="400316"/>
                      </a:lnTo>
                      <a:lnTo>
                        <a:pt x="300342" y="400596"/>
                      </a:lnTo>
                      <a:lnTo>
                        <a:pt x="294932" y="408787"/>
                      </a:lnTo>
                      <a:lnTo>
                        <a:pt x="296062" y="414299"/>
                      </a:lnTo>
                      <a:lnTo>
                        <a:pt x="304253" y="419709"/>
                      </a:lnTo>
                      <a:lnTo>
                        <a:pt x="309753" y="418592"/>
                      </a:lnTo>
                      <a:lnTo>
                        <a:pt x="315175" y="410387"/>
                      </a:lnTo>
                      <a:close/>
                    </a:path>
                    <a:path w="466089" h="508000">
                      <a:moveTo>
                        <a:pt x="321525" y="85013"/>
                      </a:moveTo>
                      <a:lnTo>
                        <a:pt x="320395" y="79502"/>
                      </a:lnTo>
                      <a:lnTo>
                        <a:pt x="316306" y="76796"/>
                      </a:lnTo>
                      <a:lnTo>
                        <a:pt x="312204" y="74091"/>
                      </a:lnTo>
                      <a:lnTo>
                        <a:pt x="306692" y="75222"/>
                      </a:lnTo>
                      <a:lnTo>
                        <a:pt x="301282" y="83413"/>
                      </a:lnTo>
                      <a:lnTo>
                        <a:pt x="302412" y="88925"/>
                      </a:lnTo>
                      <a:lnTo>
                        <a:pt x="310603" y="94335"/>
                      </a:lnTo>
                      <a:lnTo>
                        <a:pt x="316103" y="93218"/>
                      </a:lnTo>
                      <a:lnTo>
                        <a:pt x="321525" y="85013"/>
                      </a:lnTo>
                      <a:close/>
                    </a:path>
                    <a:path w="466089" h="508000">
                      <a:moveTo>
                        <a:pt x="327685" y="429958"/>
                      </a:moveTo>
                      <a:lnTo>
                        <a:pt x="326555" y="424446"/>
                      </a:lnTo>
                      <a:lnTo>
                        <a:pt x="322465" y="421741"/>
                      </a:lnTo>
                      <a:lnTo>
                        <a:pt x="318363" y="419036"/>
                      </a:lnTo>
                      <a:lnTo>
                        <a:pt x="312851" y="420166"/>
                      </a:lnTo>
                      <a:lnTo>
                        <a:pt x="307441" y="428358"/>
                      </a:lnTo>
                      <a:lnTo>
                        <a:pt x="308571" y="433870"/>
                      </a:lnTo>
                      <a:lnTo>
                        <a:pt x="316763" y="439280"/>
                      </a:lnTo>
                      <a:lnTo>
                        <a:pt x="322262" y="438162"/>
                      </a:lnTo>
                      <a:lnTo>
                        <a:pt x="327685" y="429958"/>
                      </a:lnTo>
                      <a:close/>
                    </a:path>
                    <a:path w="466089" h="508000">
                      <a:moveTo>
                        <a:pt x="332117" y="498678"/>
                      </a:moveTo>
                      <a:lnTo>
                        <a:pt x="330987" y="493166"/>
                      </a:lnTo>
                      <a:lnTo>
                        <a:pt x="326898" y="490461"/>
                      </a:lnTo>
                      <a:lnTo>
                        <a:pt x="322808" y="487756"/>
                      </a:lnTo>
                      <a:lnTo>
                        <a:pt x="317296" y="488886"/>
                      </a:lnTo>
                      <a:lnTo>
                        <a:pt x="311886" y="497078"/>
                      </a:lnTo>
                      <a:lnTo>
                        <a:pt x="313016" y="502589"/>
                      </a:lnTo>
                      <a:lnTo>
                        <a:pt x="321195" y="508000"/>
                      </a:lnTo>
                      <a:lnTo>
                        <a:pt x="326707" y="506857"/>
                      </a:lnTo>
                      <a:lnTo>
                        <a:pt x="332117" y="498678"/>
                      </a:lnTo>
                      <a:close/>
                    </a:path>
                    <a:path w="466089" h="508000">
                      <a:moveTo>
                        <a:pt x="332651" y="375932"/>
                      </a:moveTo>
                      <a:lnTo>
                        <a:pt x="331520" y="370420"/>
                      </a:lnTo>
                      <a:lnTo>
                        <a:pt x="327431" y="367715"/>
                      </a:lnTo>
                      <a:lnTo>
                        <a:pt x="323342" y="365010"/>
                      </a:lnTo>
                      <a:lnTo>
                        <a:pt x="317830" y="366141"/>
                      </a:lnTo>
                      <a:lnTo>
                        <a:pt x="312420" y="374319"/>
                      </a:lnTo>
                      <a:lnTo>
                        <a:pt x="313537" y="379831"/>
                      </a:lnTo>
                      <a:lnTo>
                        <a:pt x="321729" y="385241"/>
                      </a:lnTo>
                      <a:lnTo>
                        <a:pt x="327240" y="384111"/>
                      </a:lnTo>
                      <a:lnTo>
                        <a:pt x="332651" y="375932"/>
                      </a:lnTo>
                      <a:close/>
                    </a:path>
                    <a:path w="466089" h="508000">
                      <a:moveTo>
                        <a:pt x="344893" y="436854"/>
                      </a:moveTo>
                      <a:lnTo>
                        <a:pt x="343763" y="431342"/>
                      </a:lnTo>
                      <a:lnTo>
                        <a:pt x="339674" y="428637"/>
                      </a:lnTo>
                      <a:lnTo>
                        <a:pt x="335584" y="425932"/>
                      </a:lnTo>
                      <a:lnTo>
                        <a:pt x="330073" y="427062"/>
                      </a:lnTo>
                      <a:lnTo>
                        <a:pt x="324650" y="435254"/>
                      </a:lnTo>
                      <a:lnTo>
                        <a:pt x="325780" y="440766"/>
                      </a:lnTo>
                      <a:lnTo>
                        <a:pt x="333971" y="446176"/>
                      </a:lnTo>
                      <a:lnTo>
                        <a:pt x="339483" y="445046"/>
                      </a:lnTo>
                      <a:lnTo>
                        <a:pt x="344893" y="436854"/>
                      </a:lnTo>
                      <a:close/>
                    </a:path>
                    <a:path w="466089" h="508000">
                      <a:moveTo>
                        <a:pt x="366814" y="106718"/>
                      </a:moveTo>
                      <a:lnTo>
                        <a:pt x="365683" y="101206"/>
                      </a:lnTo>
                      <a:lnTo>
                        <a:pt x="361594" y="98501"/>
                      </a:lnTo>
                      <a:lnTo>
                        <a:pt x="357492" y="95796"/>
                      </a:lnTo>
                      <a:lnTo>
                        <a:pt x="354025" y="96507"/>
                      </a:lnTo>
                      <a:lnTo>
                        <a:pt x="358343" y="89979"/>
                      </a:lnTo>
                      <a:lnTo>
                        <a:pt x="357212" y="84467"/>
                      </a:lnTo>
                      <a:lnTo>
                        <a:pt x="353123" y="81762"/>
                      </a:lnTo>
                      <a:lnTo>
                        <a:pt x="349034" y="79057"/>
                      </a:lnTo>
                      <a:lnTo>
                        <a:pt x="343522" y="80187"/>
                      </a:lnTo>
                      <a:lnTo>
                        <a:pt x="338112" y="88379"/>
                      </a:lnTo>
                      <a:lnTo>
                        <a:pt x="339229" y="93878"/>
                      </a:lnTo>
                      <a:lnTo>
                        <a:pt x="347421" y="99301"/>
                      </a:lnTo>
                      <a:lnTo>
                        <a:pt x="350875" y="98602"/>
                      </a:lnTo>
                      <a:lnTo>
                        <a:pt x="346570" y="105117"/>
                      </a:lnTo>
                      <a:lnTo>
                        <a:pt x="347687" y="110617"/>
                      </a:lnTo>
                      <a:lnTo>
                        <a:pt x="355892" y="116039"/>
                      </a:lnTo>
                      <a:lnTo>
                        <a:pt x="361391" y="114922"/>
                      </a:lnTo>
                      <a:lnTo>
                        <a:pt x="366814" y="106718"/>
                      </a:lnTo>
                      <a:close/>
                    </a:path>
                    <a:path w="466089" h="508000">
                      <a:moveTo>
                        <a:pt x="369138" y="375145"/>
                      </a:moveTo>
                      <a:lnTo>
                        <a:pt x="368007" y="369633"/>
                      </a:lnTo>
                      <a:lnTo>
                        <a:pt x="363918" y="366928"/>
                      </a:lnTo>
                      <a:lnTo>
                        <a:pt x="359829" y="364223"/>
                      </a:lnTo>
                      <a:lnTo>
                        <a:pt x="354317" y="365353"/>
                      </a:lnTo>
                      <a:lnTo>
                        <a:pt x="348894" y="373545"/>
                      </a:lnTo>
                      <a:lnTo>
                        <a:pt x="350024" y="379056"/>
                      </a:lnTo>
                      <a:lnTo>
                        <a:pt x="358216" y="384467"/>
                      </a:lnTo>
                      <a:lnTo>
                        <a:pt x="363728" y="383336"/>
                      </a:lnTo>
                      <a:lnTo>
                        <a:pt x="369138" y="375145"/>
                      </a:lnTo>
                      <a:close/>
                    </a:path>
                    <a:path w="466089" h="508000">
                      <a:moveTo>
                        <a:pt x="372770" y="464566"/>
                      </a:moveTo>
                      <a:lnTo>
                        <a:pt x="371640" y="459054"/>
                      </a:lnTo>
                      <a:lnTo>
                        <a:pt x="367550" y="456349"/>
                      </a:lnTo>
                      <a:lnTo>
                        <a:pt x="363461" y="453644"/>
                      </a:lnTo>
                      <a:lnTo>
                        <a:pt x="357949" y="454774"/>
                      </a:lnTo>
                      <a:lnTo>
                        <a:pt x="352539" y="462965"/>
                      </a:lnTo>
                      <a:lnTo>
                        <a:pt x="353669" y="468477"/>
                      </a:lnTo>
                      <a:lnTo>
                        <a:pt x="361848" y="473887"/>
                      </a:lnTo>
                      <a:lnTo>
                        <a:pt x="367360" y="472757"/>
                      </a:lnTo>
                      <a:lnTo>
                        <a:pt x="372770" y="464566"/>
                      </a:lnTo>
                      <a:close/>
                    </a:path>
                    <a:path w="466089" h="508000">
                      <a:moveTo>
                        <a:pt x="374434" y="339915"/>
                      </a:moveTo>
                      <a:lnTo>
                        <a:pt x="373303" y="334403"/>
                      </a:lnTo>
                      <a:lnTo>
                        <a:pt x="369214" y="331698"/>
                      </a:lnTo>
                      <a:lnTo>
                        <a:pt x="365125" y="328993"/>
                      </a:lnTo>
                      <a:lnTo>
                        <a:pt x="359613" y="330123"/>
                      </a:lnTo>
                      <a:lnTo>
                        <a:pt x="354203" y="338315"/>
                      </a:lnTo>
                      <a:lnTo>
                        <a:pt x="355307" y="343814"/>
                      </a:lnTo>
                      <a:lnTo>
                        <a:pt x="363512" y="349224"/>
                      </a:lnTo>
                      <a:lnTo>
                        <a:pt x="369023" y="348094"/>
                      </a:lnTo>
                      <a:lnTo>
                        <a:pt x="374434" y="339915"/>
                      </a:lnTo>
                      <a:close/>
                    </a:path>
                    <a:path w="466089" h="508000">
                      <a:moveTo>
                        <a:pt x="380377" y="50596"/>
                      </a:moveTo>
                      <a:lnTo>
                        <a:pt x="379260" y="45085"/>
                      </a:lnTo>
                      <a:lnTo>
                        <a:pt x="375158" y="42379"/>
                      </a:lnTo>
                      <a:lnTo>
                        <a:pt x="371068" y="39674"/>
                      </a:lnTo>
                      <a:lnTo>
                        <a:pt x="365556" y="40805"/>
                      </a:lnTo>
                      <a:lnTo>
                        <a:pt x="360146" y="48996"/>
                      </a:lnTo>
                      <a:lnTo>
                        <a:pt x="361264" y="54495"/>
                      </a:lnTo>
                      <a:lnTo>
                        <a:pt x="369455" y="59918"/>
                      </a:lnTo>
                      <a:lnTo>
                        <a:pt x="374967" y="58788"/>
                      </a:lnTo>
                      <a:lnTo>
                        <a:pt x="380377" y="50596"/>
                      </a:lnTo>
                      <a:close/>
                    </a:path>
                    <a:path w="466089" h="508000">
                      <a:moveTo>
                        <a:pt x="391769" y="167576"/>
                      </a:moveTo>
                      <a:lnTo>
                        <a:pt x="390639" y="162064"/>
                      </a:lnTo>
                      <a:lnTo>
                        <a:pt x="386549" y="159359"/>
                      </a:lnTo>
                      <a:lnTo>
                        <a:pt x="384111" y="157759"/>
                      </a:lnTo>
                      <a:lnTo>
                        <a:pt x="387731" y="152273"/>
                      </a:lnTo>
                      <a:lnTo>
                        <a:pt x="386600" y="146761"/>
                      </a:lnTo>
                      <a:lnTo>
                        <a:pt x="382511" y="144056"/>
                      </a:lnTo>
                      <a:lnTo>
                        <a:pt x="378421" y="141351"/>
                      </a:lnTo>
                      <a:lnTo>
                        <a:pt x="372910" y="142481"/>
                      </a:lnTo>
                      <a:lnTo>
                        <a:pt x="367499" y="150672"/>
                      </a:lnTo>
                      <a:lnTo>
                        <a:pt x="368617" y="156171"/>
                      </a:lnTo>
                      <a:lnTo>
                        <a:pt x="375158" y="160502"/>
                      </a:lnTo>
                      <a:lnTo>
                        <a:pt x="371538" y="165976"/>
                      </a:lnTo>
                      <a:lnTo>
                        <a:pt x="372656" y="171475"/>
                      </a:lnTo>
                      <a:lnTo>
                        <a:pt x="380847" y="176885"/>
                      </a:lnTo>
                      <a:lnTo>
                        <a:pt x="386359" y="175768"/>
                      </a:lnTo>
                      <a:lnTo>
                        <a:pt x="391769" y="167576"/>
                      </a:lnTo>
                      <a:close/>
                    </a:path>
                    <a:path w="466089" h="508000">
                      <a:moveTo>
                        <a:pt x="399605" y="335292"/>
                      </a:moveTo>
                      <a:lnTo>
                        <a:pt x="398487" y="329780"/>
                      </a:lnTo>
                      <a:lnTo>
                        <a:pt x="394385" y="327075"/>
                      </a:lnTo>
                      <a:lnTo>
                        <a:pt x="390296" y="324370"/>
                      </a:lnTo>
                      <a:lnTo>
                        <a:pt x="384784" y="325501"/>
                      </a:lnTo>
                      <a:lnTo>
                        <a:pt x="379361" y="333692"/>
                      </a:lnTo>
                      <a:lnTo>
                        <a:pt x="380479" y="339191"/>
                      </a:lnTo>
                      <a:lnTo>
                        <a:pt x="388683" y="344601"/>
                      </a:lnTo>
                      <a:lnTo>
                        <a:pt x="394195" y="343471"/>
                      </a:lnTo>
                      <a:lnTo>
                        <a:pt x="399605" y="335292"/>
                      </a:lnTo>
                      <a:close/>
                    </a:path>
                    <a:path w="466089" h="508000">
                      <a:moveTo>
                        <a:pt x="401027" y="115404"/>
                      </a:moveTo>
                      <a:lnTo>
                        <a:pt x="399897" y="109893"/>
                      </a:lnTo>
                      <a:lnTo>
                        <a:pt x="395808" y="107188"/>
                      </a:lnTo>
                      <a:lnTo>
                        <a:pt x="391718" y="104482"/>
                      </a:lnTo>
                      <a:lnTo>
                        <a:pt x="389128" y="105016"/>
                      </a:lnTo>
                      <a:lnTo>
                        <a:pt x="389648" y="104241"/>
                      </a:lnTo>
                      <a:lnTo>
                        <a:pt x="388518" y="98729"/>
                      </a:lnTo>
                      <a:lnTo>
                        <a:pt x="384416" y="96024"/>
                      </a:lnTo>
                      <a:lnTo>
                        <a:pt x="380326" y="93319"/>
                      </a:lnTo>
                      <a:lnTo>
                        <a:pt x="374815" y="94449"/>
                      </a:lnTo>
                      <a:lnTo>
                        <a:pt x="369404" y="102641"/>
                      </a:lnTo>
                      <a:lnTo>
                        <a:pt x="370522" y="108153"/>
                      </a:lnTo>
                      <a:lnTo>
                        <a:pt x="378714" y="113563"/>
                      </a:lnTo>
                      <a:lnTo>
                        <a:pt x="381304" y="113042"/>
                      </a:lnTo>
                      <a:lnTo>
                        <a:pt x="380796" y="113804"/>
                      </a:lnTo>
                      <a:lnTo>
                        <a:pt x="381914" y="119316"/>
                      </a:lnTo>
                      <a:lnTo>
                        <a:pt x="390105" y="124726"/>
                      </a:lnTo>
                      <a:lnTo>
                        <a:pt x="395617" y="123596"/>
                      </a:lnTo>
                      <a:lnTo>
                        <a:pt x="401027" y="115404"/>
                      </a:lnTo>
                      <a:close/>
                    </a:path>
                    <a:path w="466089" h="508000">
                      <a:moveTo>
                        <a:pt x="402615" y="188379"/>
                      </a:moveTo>
                      <a:lnTo>
                        <a:pt x="401485" y="182867"/>
                      </a:lnTo>
                      <a:lnTo>
                        <a:pt x="397395" y="180162"/>
                      </a:lnTo>
                      <a:lnTo>
                        <a:pt x="393306" y="177457"/>
                      </a:lnTo>
                      <a:lnTo>
                        <a:pt x="387794" y="178587"/>
                      </a:lnTo>
                      <a:lnTo>
                        <a:pt x="382384" y="186778"/>
                      </a:lnTo>
                      <a:lnTo>
                        <a:pt x="383501" y="192290"/>
                      </a:lnTo>
                      <a:lnTo>
                        <a:pt x="391693" y="197700"/>
                      </a:lnTo>
                      <a:lnTo>
                        <a:pt x="397205" y="196570"/>
                      </a:lnTo>
                      <a:lnTo>
                        <a:pt x="402615" y="188379"/>
                      </a:lnTo>
                      <a:close/>
                    </a:path>
                    <a:path w="466089" h="508000">
                      <a:moveTo>
                        <a:pt x="406425" y="274523"/>
                      </a:moveTo>
                      <a:lnTo>
                        <a:pt x="405295" y="269011"/>
                      </a:lnTo>
                      <a:lnTo>
                        <a:pt x="401205" y="266306"/>
                      </a:lnTo>
                      <a:lnTo>
                        <a:pt x="397103" y="263601"/>
                      </a:lnTo>
                      <a:lnTo>
                        <a:pt x="391591" y="264731"/>
                      </a:lnTo>
                      <a:lnTo>
                        <a:pt x="386181" y="272923"/>
                      </a:lnTo>
                      <a:lnTo>
                        <a:pt x="387311" y="278434"/>
                      </a:lnTo>
                      <a:lnTo>
                        <a:pt x="395503" y="283845"/>
                      </a:lnTo>
                      <a:lnTo>
                        <a:pt x="401002" y="282727"/>
                      </a:lnTo>
                      <a:lnTo>
                        <a:pt x="406425" y="274523"/>
                      </a:lnTo>
                      <a:close/>
                    </a:path>
                    <a:path w="466089" h="508000">
                      <a:moveTo>
                        <a:pt x="410248" y="254292"/>
                      </a:moveTo>
                      <a:lnTo>
                        <a:pt x="409117" y="248780"/>
                      </a:lnTo>
                      <a:lnTo>
                        <a:pt x="405028" y="246075"/>
                      </a:lnTo>
                      <a:lnTo>
                        <a:pt x="400939" y="243370"/>
                      </a:lnTo>
                      <a:lnTo>
                        <a:pt x="395427" y="244500"/>
                      </a:lnTo>
                      <a:lnTo>
                        <a:pt x="390004" y="252691"/>
                      </a:lnTo>
                      <a:lnTo>
                        <a:pt x="391134" y="258203"/>
                      </a:lnTo>
                      <a:lnTo>
                        <a:pt x="399326" y="263613"/>
                      </a:lnTo>
                      <a:lnTo>
                        <a:pt x="404837" y="262483"/>
                      </a:lnTo>
                      <a:lnTo>
                        <a:pt x="410248" y="254292"/>
                      </a:lnTo>
                      <a:close/>
                    </a:path>
                    <a:path w="466089" h="508000">
                      <a:moveTo>
                        <a:pt x="412089" y="316636"/>
                      </a:moveTo>
                      <a:lnTo>
                        <a:pt x="410959" y="311124"/>
                      </a:lnTo>
                      <a:lnTo>
                        <a:pt x="406869" y="308419"/>
                      </a:lnTo>
                      <a:lnTo>
                        <a:pt x="402767" y="305714"/>
                      </a:lnTo>
                      <a:lnTo>
                        <a:pt x="397256" y="306844"/>
                      </a:lnTo>
                      <a:lnTo>
                        <a:pt x="391845" y="315036"/>
                      </a:lnTo>
                      <a:lnTo>
                        <a:pt x="392976" y="320548"/>
                      </a:lnTo>
                      <a:lnTo>
                        <a:pt x="401167" y="325958"/>
                      </a:lnTo>
                      <a:lnTo>
                        <a:pt x="406666" y="324840"/>
                      </a:lnTo>
                      <a:lnTo>
                        <a:pt x="412089" y="316636"/>
                      </a:lnTo>
                      <a:close/>
                    </a:path>
                    <a:path w="466089" h="508000">
                      <a:moveTo>
                        <a:pt x="422973" y="287642"/>
                      </a:moveTo>
                      <a:lnTo>
                        <a:pt x="421843" y="282130"/>
                      </a:lnTo>
                      <a:lnTo>
                        <a:pt x="417753" y="279425"/>
                      </a:lnTo>
                      <a:lnTo>
                        <a:pt x="413651" y="276720"/>
                      </a:lnTo>
                      <a:lnTo>
                        <a:pt x="408139" y="277850"/>
                      </a:lnTo>
                      <a:lnTo>
                        <a:pt x="402729" y="286042"/>
                      </a:lnTo>
                      <a:lnTo>
                        <a:pt x="403860" y="291553"/>
                      </a:lnTo>
                      <a:lnTo>
                        <a:pt x="412051" y="296964"/>
                      </a:lnTo>
                      <a:lnTo>
                        <a:pt x="417550" y="295846"/>
                      </a:lnTo>
                      <a:lnTo>
                        <a:pt x="422973" y="287642"/>
                      </a:lnTo>
                      <a:close/>
                    </a:path>
                    <a:path w="466089" h="508000">
                      <a:moveTo>
                        <a:pt x="430339" y="335610"/>
                      </a:moveTo>
                      <a:lnTo>
                        <a:pt x="429209" y="330098"/>
                      </a:lnTo>
                      <a:lnTo>
                        <a:pt x="425119" y="327393"/>
                      </a:lnTo>
                      <a:lnTo>
                        <a:pt x="421017" y="324688"/>
                      </a:lnTo>
                      <a:lnTo>
                        <a:pt x="415505" y="325818"/>
                      </a:lnTo>
                      <a:lnTo>
                        <a:pt x="410095" y="334010"/>
                      </a:lnTo>
                      <a:lnTo>
                        <a:pt x="411226" y="339521"/>
                      </a:lnTo>
                      <a:lnTo>
                        <a:pt x="419417" y="344932"/>
                      </a:lnTo>
                      <a:lnTo>
                        <a:pt x="424916" y="343814"/>
                      </a:lnTo>
                      <a:lnTo>
                        <a:pt x="430339" y="335610"/>
                      </a:lnTo>
                      <a:close/>
                    </a:path>
                    <a:path w="466089" h="508000">
                      <a:moveTo>
                        <a:pt x="438619" y="248869"/>
                      </a:moveTo>
                      <a:lnTo>
                        <a:pt x="437489" y="243357"/>
                      </a:lnTo>
                      <a:lnTo>
                        <a:pt x="433400" y="240652"/>
                      </a:lnTo>
                      <a:lnTo>
                        <a:pt x="429298" y="237947"/>
                      </a:lnTo>
                      <a:lnTo>
                        <a:pt x="423786" y="239077"/>
                      </a:lnTo>
                      <a:lnTo>
                        <a:pt x="418376" y="247269"/>
                      </a:lnTo>
                      <a:lnTo>
                        <a:pt x="419506" y="252780"/>
                      </a:lnTo>
                      <a:lnTo>
                        <a:pt x="427697" y="258191"/>
                      </a:lnTo>
                      <a:lnTo>
                        <a:pt x="433197" y="257073"/>
                      </a:lnTo>
                      <a:lnTo>
                        <a:pt x="438619" y="248869"/>
                      </a:lnTo>
                      <a:close/>
                    </a:path>
                    <a:path w="466089" h="508000">
                      <a:moveTo>
                        <a:pt x="439458" y="197510"/>
                      </a:moveTo>
                      <a:lnTo>
                        <a:pt x="438327" y="191998"/>
                      </a:lnTo>
                      <a:lnTo>
                        <a:pt x="434238" y="189293"/>
                      </a:lnTo>
                      <a:lnTo>
                        <a:pt x="430149" y="186588"/>
                      </a:lnTo>
                      <a:lnTo>
                        <a:pt x="424637" y="187718"/>
                      </a:lnTo>
                      <a:lnTo>
                        <a:pt x="419227" y="195910"/>
                      </a:lnTo>
                      <a:lnTo>
                        <a:pt x="419887" y="199199"/>
                      </a:lnTo>
                      <a:lnTo>
                        <a:pt x="419315" y="198805"/>
                      </a:lnTo>
                      <a:lnTo>
                        <a:pt x="413804" y="199936"/>
                      </a:lnTo>
                      <a:lnTo>
                        <a:pt x="408393" y="208127"/>
                      </a:lnTo>
                      <a:lnTo>
                        <a:pt x="409511" y="213639"/>
                      </a:lnTo>
                      <a:lnTo>
                        <a:pt x="417703" y="219049"/>
                      </a:lnTo>
                      <a:lnTo>
                        <a:pt x="423214" y="217919"/>
                      </a:lnTo>
                      <a:lnTo>
                        <a:pt x="428625" y="209727"/>
                      </a:lnTo>
                      <a:lnTo>
                        <a:pt x="427951" y="206451"/>
                      </a:lnTo>
                      <a:lnTo>
                        <a:pt x="428536" y="206832"/>
                      </a:lnTo>
                      <a:lnTo>
                        <a:pt x="434047" y="205701"/>
                      </a:lnTo>
                      <a:lnTo>
                        <a:pt x="439458" y="197510"/>
                      </a:lnTo>
                      <a:close/>
                    </a:path>
                    <a:path w="466089" h="508000">
                      <a:moveTo>
                        <a:pt x="441883" y="301904"/>
                      </a:moveTo>
                      <a:lnTo>
                        <a:pt x="440753" y="296392"/>
                      </a:lnTo>
                      <a:lnTo>
                        <a:pt x="436664" y="293687"/>
                      </a:lnTo>
                      <a:lnTo>
                        <a:pt x="432562" y="290982"/>
                      </a:lnTo>
                      <a:lnTo>
                        <a:pt x="427050" y="292112"/>
                      </a:lnTo>
                      <a:lnTo>
                        <a:pt x="421640" y="300304"/>
                      </a:lnTo>
                      <a:lnTo>
                        <a:pt x="422770" y="305816"/>
                      </a:lnTo>
                      <a:lnTo>
                        <a:pt x="430949" y="311226"/>
                      </a:lnTo>
                      <a:lnTo>
                        <a:pt x="436460" y="310108"/>
                      </a:lnTo>
                      <a:lnTo>
                        <a:pt x="441883" y="301904"/>
                      </a:lnTo>
                      <a:close/>
                    </a:path>
                    <a:path w="466089" h="508000">
                      <a:moveTo>
                        <a:pt x="455714" y="334124"/>
                      </a:moveTo>
                      <a:lnTo>
                        <a:pt x="454583" y="328612"/>
                      </a:lnTo>
                      <a:lnTo>
                        <a:pt x="450494" y="325907"/>
                      </a:lnTo>
                      <a:lnTo>
                        <a:pt x="446405" y="323202"/>
                      </a:lnTo>
                      <a:lnTo>
                        <a:pt x="440893" y="324332"/>
                      </a:lnTo>
                      <a:lnTo>
                        <a:pt x="435470" y="332524"/>
                      </a:lnTo>
                      <a:lnTo>
                        <a:pt x="436600" y="338035"/>
                      </a:lnTo>
                      <a:lnTo>
                        <a:pt x="444792" y="343446"/>
                      </a:lnTo>
                      <a:lnTo>
                        <a:pt x="450303" y="342315"/>
                      </a:lnTo>
                      <a:lnTo>
                        <a:pt x="455714" y="334124"/>
                      </a:lnTo>
                      <a:close/>
                    </a:path>
                    <a:path w="466089" h="508000">
                      <a:moveTo>
                        <a:pt x="459282" y="246697"/>
                      </a:moveTo>
                      <a:lnTo>
                        <a:pt x="458152" y="241185"/>
                      </a:lnTo>
                      <a:lnTo>
                        <a:pt x="454063" y="238480"/>
                      </a:lnTo>
                      <a:lnTo>
                        <a:pt x="449961" y="235775"/>
                      </a:lnTo>
                      <a:lnTo>
                        <a:pt x="444449" y="236905"/>
                      </a:lnTo>
                      <a:lnTo>
                        <a:pt x="439039" y="245097"/>
                      </a:lnTo>
                      <a:lnTo>
                        <a:pt x="440169" y="250609"/>
                      </a:lnTo>
                      <a:lnTo>
                        <a:pt x="448360" y="256019"/>
                      </a:lnTo>
                      <a:lnTo>
                        <a:pt x="453859" y="254901"/>
                      </a:lnTo>
                      <a:lnTo>
                        <a:pt x="459282" y="246697"/>
                      </a:lnTo>
                      <a:close/>
                    </a:path>
                    <a:path w="466089" h="508000">
                      <a:moveTo>
                        <a:pt x="465467" y="218859"/>
                      </a:moveTo>
                      <a:lnTo>
                        <a:pt x="464337" y="213347"/>
                      </a:lnTo>
                      <a:lnTo>
                        <a:pt x="460248" y="210642"/>
                      </a:lnTo>
                      <a:lnTo>
                        <a:pt x="456158" y="207937"/>
                      </a:lnTo>
                      <a:lnTo>
                        <a:pt x="450646" y="209067"/>
                      </a:lnTo>
                      <a:lnTo>
                        <a:pt x="445236" y="217258"/>
                      </a:lnTo>
                      <a:lnTo>
                        <a:pt x="446354" y="222770"/>
                      </a:lnTo>
                      <a:lnTo>
                        <a:pt x="454545" y="228180"/>
                      </a:lnTo>
                      <a:lnTo>
                        <a:pt x="460057" y="227050"/>
                      </a:lnTo>
                      <a:lnTo>
                        <a:pt x="465467" y="218859"/>
                      </a:lnTo>
                      <a:close/>
                    </a:path>
                  </a:pathLst>
                </a:custGeom>
                <a:solidFill>
                  <a:srgbClr val="FAA61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6"/>
                <p:cNvSpPr/>
                <p:nvPr/>
              </p:nvSpPr>
              <p:spPr>
                <a:xfrm>
                  <a:off x="2396237" y="5375518"/>
                  <a:ext cx="20320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9" h="20320">
                      <a:moveTo>
                        <a:pt x="10934" y="0"/>
                      </a:moveTo>
                      <a:lnTo>
                        <a:pt x="5423" y="1130"/>
                      </a:lnTo>
                      <a:lnTo>
                        <a:pt x="0" y="9321"/>
                      </a:lnTo>
                      <a:lnTo>
                        <a:pt x="1130" y="14833"/>
                      </a:lnTo>
                      <a:lnTo>
                        <a:pt x="9321" y="20243"/>
                      </a:lnTo>
                      <a:lnTo>
                        <a:pt x="14833" y="19113"/>
                      </a:lnTo>
                      <a:lnTo>
                        <a:pt x="20243" y="10921"/>
                      </a:lnTo>
                      <a:lnTo>
                        <a:pt x="19113" y="5410"/>
                      </a:lnTo>
                      <a:lnTo>
                        <a:pt x="15024" y="2704"/>
                      </a:lnTo>
                      <a:lnTo>
                        <a:pt x="10934" y="0"/>
                      </a:lnTo>
                      <a:close/>
                    </a:path>
                  </a:pathLst>
                </a:custGeom>
                <a:solidFill>
                  <a:srgbClr val="FAA61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7"/>
                <p:cNvSpPr/>
                <p:nvPr/>
              </p:nvSpPr>
              <p:spPr>
                <a:xfrm>
                  <a:off x="2144436" y="5226650"/>
                  <a:ext cx="40005" cy="8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81279">
                      <a:moveTo>
                        <a:pt x="13728" y="0"/>
                      </a:moveTo>
                      <a:lnTo>
                        <a:pt x="9791" y="1244"/>
                      </a:lnTo>
                      <a:lnTo>
                        <a:pt x="2692" y="6527"/>
                      </a:lnTo>
                      <a:lnTo>
                        <a:pt x="723" y="10121"/>
                      </a:lnTo>
                      <a:lnTo>
                        <a:pt x="0" y="19507"/>
                      </a:lnTo>
                      <a:lnTo>
                        <a:pt x="2108" y="24358"/>
                      </a:lnTo>
                      <a:lnTo>
                        <a:pt x="6680" y="29273"/>
                      </a:lnTo>
                      <a:lnTo>
                        <a:pt x="12941" y="35191"/>
                      </a:lnTo>
                      <a:lnTo>
                        <a:pt x="20243" y="41097"/>
                      </a:lnTo>
                      <a:lnTo>
                        <a:pt x="25781" y="45897"/>
                      </a:lnTo>
                      <a:lnTo>
                        <a:pt x="35217" y="63360"/>
                      </a:lnTo>
                      <a:lnTo>
                        <a:pt x="35039" y="65404"/>
                      </a:lnTo>
                      <a:lnTo>
                        <a:pt x="22377" y="76466"/>
                      </a:lnTo>
                      <a:lnTo>
                        <a:pt x="20053" y="76466"/>
                      </a:lnTo>
                      <a:lnTo>
                        <a:pt x="6934" y="56172"/>
                      </a:lnTo>
                      <a:lnTo>
                        <a:pt x="6667" y="55651"/>
                      </a:lnTo>
                      <a:lnTo>
                        <a:pt x="2285" y="56578"/>
                      </a:lnTo>
                      <a:lnTo>
                        <a:pt x="3047" y="66027"/>
                      </a:lnTo>
                      <a:lnTo>
                        <a:pt x="22732" y="81191"/>
                      </a:lnTo>
                      <a:lnTo>
                        <a:pt x="28905" y="79679"/>
                      </a:lnTo>
                      <a:lnTo>
                        <a:pt x="39903" y="63372"/>
                      </a:lnTo>
                      <a:lnTo>
                        <a:pt x="39281" y="58127"/>
                      </a:lnTo>
                      <a:lnTo>
                        <a:pt x="23139" y="37515"/>
                      </a:lnTo>
                      <a:lnTo>
                        <a:pt x="11849" y="27914"/>
                      </a:lnTo>
                      <a:lnTo>
                        <a:pt x="6489" y="22186"/>
                      </a:lnTo>
                      <a:lnTo>
                        <a:pt x="4813" y="18529"/>
                      </a:lnTo>
                      <a:lnTo>
                        <a:pt x="5295" y="11988"/>
                      </a:lnTo>
                      <a:lnTo>
                        <a:pt x="6680" y="9461"/>
                      </a:lnTo>
                      <a:lnTo>
                        <a:pt x="11734" y="5651"/>
                      </a:lnTo>
                      <a:lnTo>
                        <a:pt x="14668" y="4762"/>
                      </a:lnTo>
                      <a:lnTo>
                        <a:pt x="21259" y="4991"/>
                      </a:lnTo>
                      <a:lnTo>
                        <a:pt x="23977" y="6273"/>
                      </a:lnTo>
                      <a:lnTo>
                        <a:pt x="28320" y="11137"/>
                      </a:lnTo>
                      <a:lnTo>
                        <a:pt x="29273" y="14757"/>
                      </a:lnTo>
                      <a:lnTo>
                        <a:pt x="28994" y="19545"/>
                      </a:lnTo>
                      <a:lnTo>
                        <a:pt x="28968" y="20167"/>
                      </a:lnTo>
                      <a:lnTo>
                        <a:pt x="29197" y="20713"/>
                      </a:lnTo>
                      <a:lnTo>
                        <a:pt x="30073" y="21628"/>
                      </a:lnTo>
                      <a:lnTo>
                        <a:pt x="30606" y="21894"/>
                      </a:lnTo>
                      <a:lnTo>
                        <a:pt x="31864" y="21996"/>
                      </a:lnTo>
                      <a:lnTo>
                        <a:pt x="32410" y="21793"/>
                      </a:lnTo>
                      <a:lnTo>
                        <a:pt x="33337" y="20929"/>
                      </a:lnTo>
                      <a:lnTo>
                        <a:pt x="33604" y="20396"/>
                      </a:lnTo>
                      <a:lnTo>
                        <a:pt x="34074" y="13703"/>
                      </a:lnTo>
                      <a:lnTo>
                        <a:pt x="32715" y="8953"/>
                      </a:lnTo>
                      <a:lnTo>
                        <a:pt x="26542" y="2108"/>
                      </a:lnTo>
                      <a:lnTo>
                        <a:pt x="22669" y="317"/>
                      </a:lnTo>
                      <a:lnTo>
                        <a:pt x="13728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18"/>
                <p:cNvSpPr/>
                <p:nvPr/>
              </p:nvSpPr>
              <p:spPr>
                <a:xfrm>
                  <a:off x="2144436" y="5226650"/>
                  <a:ext cx="40005" cy="8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81279">
                      <a:moveTo>
                        <a:pt x="28994" y="19545"/>
                      </a:moveTo>
                      <a:lnTo>
                        <a:pt x="17957" y="4876"/>
                      </a:lnTo>
                      <a:lnTo>
                        <a:pt x="14668" y="4762"/>
                      </a:lnTo>
                      <a:lnTo>
                        <a:pt x="11734" y="5651"/>
                      </a:lnTo>
                      <a:lnTo>
                        <a:pt x="9207" y="7556"/>
                      </a:lnTo>
                      <a:lnTo>
                        <a:pt x="6680" y="9461"/>
                      </a:lnTo>
                      <a:lnTo>
                        <a:pt x="5295" y="11988"/>
                      </a:lnTo>
                      <a:lnTo>
                        <a:pt x="5079" y="15138"/>
                      </a:lnTo>
                      <a:lnTo>
                        <a:pt x="4813" y="18529"/>
                      </a:lnTo>
                      <a:lnTo>
                        <a:pt x="6489" y="22186"/>
                      </a:lnTo>
                      <a:lnTo>
                        <a:pt x="10109" y="26098"/>
                      </a:lnTo>
                      <a:lnTo>
                        <a:pt x="10896" y="26962"/>
                      </a:lnTo>
                      <a:lnTo>
                        <a:pt x="11849" y="27914"/>
                      </a:lnTo>
                      <a:lnTo>
                        <a:pt x="12979" y="28968"/>
                      </a:lnTo>
                      <a:lnTo>
                        <a:pt x="16078" y="31572"/>
                      </a:lnTo>
                      <a:lnTo>
                        <a:pt x="19672" y="34594"/>
                      </a:lnTo>
                      <a:lnTo>
                        <a:pt x="21374" y="35979"/>
                      </a:lnTo>
                      <a:lnTo>
                        <a:pt x="22542" y="36956"/>
                      </a:lnTo>
                      <a:lnTo>
                        <a:pt x="23139" y="37515"/>
                      </a:lnTo>
                      <a:lnTo>
                        <a:pt x="25438" y="39293"/>
                      </a:lnTo>
                      <a:lnTo>
                        <a:pt x="33820" y="47650"/>
                      </a:lnTo>
                      <a:lnTo>
                        <a:pt x="35610" y="49796"/>
                      </a:lnTo>
                      <a:lnTo>
                        <a:pt x="36944" y="51866"/>
                      </a:lnTo>
                      <a:lnTo>
                        <a:pt x="37807" y="53847"/>
                      </a:lnTo>
                      <a:lnTo>
                        <a:pt x="38696" y="55829"/>
                      </a:lnTo>
                      <a:lnTo>
                        <a:pt x="39281" y="58127"/>
                      </a:lnTo>
                      <a:lnTo>
                        <a:pt x="39598" y="60744"/>
                      </a:lnTo>
                      <a:lnTo>
                        <a:pt x="39903" y="63372"/>
                      </a:lnTo>
                      <a:lnTo>
                        <a:pt x="39700" y="66014"/>
                      </a:lnTo>
                      <a:lnTo>
                        <a:pt x="38963" y="68656"/>
                      </a:lnTo>
                      <a:lnTo>
                        <a:pt x="38112" y="71716"/>
                      </a:lnTo>
                      <a:lnTo>
                        <a:pt x="36487" y="74256"/>
                      </a:lnTo>
                      <a:lnTo>
                        <a:pt x="34074" y="76263"/>
                      </a:lnTo>
                      <a:lnTo>
                        <a:pt x="31673" y="78270"/>
                      </a:lnTo>
                      <a:lnTo>
                        <a:pt x="28905" y="79679"/>
                      </a:lnTo>
                      <a:lnTo>
                        <a:pt x="25781" y="80479"/>
                      </a:lnTo>
                      <a:lnTo>
                        <a:pt x="22732" y="81191"/>
                      </a:lnTo>
                      <a:lnTo>
                        <a:pt x="19659" y="81178"/>
                      </a:lnTo>
                      <a:lnTo>
                        <a:pt x="16573" y="80454"/>
                      </a:lnTo>
                      <a:lnTo>
                        <a:pt x="13487" y="79717"/>
                      </a:lnTo>
                      <a:lnTo>
                        <a:pt x="10896" y="78257"/>
                      </a:lnTo>
                      <a:lnTo>
                        <a:pt x="8788" y="76047"/>
                      </a:lnTo>
                      <a:lnTo>
                        <a:pt x="5181" y="72288"/>
                      </a:lnTo>
                      <a:lnTo>
                        <a:pt x="3047" y="66027"/>
                      </a:lnTo>
                      <a:lnTo>
                        <a:pt x="2362" y="57276"/>
                      </a:lnTo>
                      <a:lnTo>
                        <a:pt x="2285" y="56578"/>
                      </a:lnTo>
                      <a:lnTo>
                        <a:pt x="2463" y="55994"/>
                      </a:lnTo>
                      <a:lnTo>
                        <a:pt x="2882" y="55524"/>
                      </a:lnTo>
                      <a:lnTo>
                        <a:pt x="3301" y="55041"/>
                      </a:lnTo>
                      <a:lnTo>
                        <a:pt x="3835" y="54775"/>
                      </a:lnTo>
                      <a:lnTo>
                        <a:pt x="4495" y="54711"/>
                      </a:lnTo>
                      <a:lnTo>
                        <a:pt x="5156" y="54635"/>
                      </a:lnTo>
                      <a:lnTo>
                        <a:pt x="5714" y="54813"/>
                      </a:lnTo>
                      <a:lnTo>
                        <a:pt x="6184" y="55244"/>
                      </a:lnTo>
                      <a:lnTo>
                        <a:pt x="6667" y="55651"/>
                      </a:lnTo>
                      <a:lnTo>
                        <a:pt x="6934" y="56172"/>
                      </a:lnTo>
                      <a:lnTo>
                        <a:pt x="6997" y="56794"/>
                      </a:lnTo>
                      <a:lnTo>
                        <a:pt x="7658" y="64541"/>
                      </a:lnTo>
                      <a:lnTo>
                        <a:pt x="9397" y="69888"/>
                      </a:lnTo>
                      <a:lnTo>
                        <a:pt x="12204" y="72872"/>
                      </a:lnTo>
                      <a:lnTo>
                        <a:pt x="13690" y="74358"/>
                      </a:lnTo>
                      <a:lnTo>
                        <a:pt x="15557" y="75374"/>
                      </a:lnTo>
                      <a:lnTo>
                        <a:pt x="17805" y="75920"/>
                      </a:lnTo>
                      <a:lnTo>
                        <a:pt x="20053" y="76466"/>
                      </a:lnTo>
                      <a:lnTo>
                        <a:pt x="22377" y="76466"/>
                      </a:lnTo>
                      <a:lnTo>
                        <a:pt x="24777" y="75882"/>
                      </a:lnTo>
                      <a:lnTo>
                        <a:pt x="27165" y="75336"/>
                      </a:lnTo>
                      <a:lnTo>
                        <a:pt x="29235" y="74307"/>
                      </a:lnTo>
                      <a:lnTo>
                        <a:pt x="30962" y="72834"/>
                      </a:lnTo>
                      <a:lnTo>
                        <a:pt x="32689" y="71373"/>
                      </a:lnTo>
                      <a:lnTo>
                        <a:pt x="33845" y="69583"/>
                      </a:lnTo>
                      <a:lnTo>
                        <a:pt x="34442" y="67487"/>
                      </a:lnTo>
                      <a:lnTo>
                        <a:pt x="35039" y="65404"/>
                      </a:lnTo>
                      <a:lnTo>
                        <a:pt x="35217" y="63360"/>
                      </a:lnTo>
                      <a:lnTo>
                        <a:pt x="34963" y="61353"/>
                      </a:lnTo>
                      <a:lnTo>
                        <a:pt x="34721" y="59347"/>
                      </a:lnTo>
                      <a:lnTo>
                        <a:pt x="12941" y="35191"/>
                      </a:lnTo>
                      <a:lnTo>
                        <a:pt x="9817" y="32346"/>
                      </a:lnTo>
                      <a:lnTo>
                        <a:pt x="0" y="19507"/>
                      </a:lnTo>
                      <a:lnTo>
                        <a:pt x="342" y="14693"/>
                      </a:lnTo>
                      <a:lnTo>
                        <a:pt x="13728" y="0"/>
                      </a:lnTo>
                      <a:lnTo>
                        <a:pt x="18046" y="177"/>
                      </a:lnTo>
                      <a:lnTo>
                        <a:pt x="22669" y="317"/>
                      </a:lnTo>
                      <a:lnTo>
                        <a:pt x="26542" y="2108"/>
                      </a:lnTo>
                      <a:lnTo>
                        <a:pt x="29616" y="5524"/>
                      </a:lnTo>
                      <a:lnTo>
                        <a:pt x="32715" y="8953"/>
                      </a:lnTo>
                      <a:lnTo>
                        <a:pt x="34074" y="13703"/>
                      </a:lnTo>
                      <a:lnTo>
                        <a:pt x="33705" y="19748"/>
                      </a:lnTo>
                      <a:lnTo>
                        <a:pt x="33604" y="20396"/>
                      </a:lnTo>
                      <a:lnTo>
                        <a:pt x="33337" y="20929"/>
                      </a:lnTo>
                      <a:lnTo>
                        <a:pt x="32880" y="21361"/>
                      </a:lnTo>
                      <a:lnTo>
                        <a:pt x="32410" y="21793"/>
                      </a:lnTo>
                      <a:lnTo>
                        <a:pt x="31864" y="21996"/>
                      </a:lnTo>
                      <a:lnTo>
                        <a:pt x="31241" y="21945"/>
                      </a:lnTo>
                      <a:lnTo>
                        <a:pt x="30606" y="21894"/>
                      </a:lnTo>
                      <a:lnTo>
                        <a:pt x="30073" y="21628"/>
                      </a:lnTo>
                      <a:lnTo>
                        <a:pt x="29641" y="21183"/>
                      </a:lnTo>
                      <a:lnTo>
                        <a:pt x="29197" y="20713"/>
                      </a:lnTo>
                      <a:lnTo>
                        <a:pt x="28968" y="20167"/>
                      </a:lnTo>
                      <a:lnTo>
                        <a:pt x="28994" y="19545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9"/>
                <p:cNvSpPr/>
                <p:nvPr/>
              </p:nvSpPr>
              <p:spPr>
                <a:xfrm>
                  <a:off x="2191334" y="5221388"/>
                  <a:ext cx="4572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9" h="81914">
                      <a:moveTo>
                        <a:pt x="18462" y="0"/>
                      </a:moveTo>
                      <a:lnTo>
                        <a:pt x="16606" y="0"/>
                      </a:lnTo>
                      <a:lnTo>
                        <a:pt x="11188" y="1155"/>
                      </a:lnTo>
                      <a:lnTo>
                        <a:pt x="275" y="31559"/>
                      </a:lnTo>
                      <a:lnTo>
                        <a:pt x="154" y="32902"/>
                      </a:lnTo>
                      <a:lnTo>
                        <a:pt x="95" y="33566"/>
                      </a:lnTo>
                      <a:lnTo>
                        <a:pt x="0" y="41211"/>
                      </a:lnTo>
                      <a:lnTo>
                        <a:pt x="452" y="48590"/>
                      </a:lnTo>
                      <a:lnTo>
                        <a:pt x="21297" y="81051"/>
                      </a:lnTo>
                      <a:lnTo>
                        <a:pt x="29667" y="81813"/>
                      </a:lnTo>
                      <a:lnTo>
                        <a:pt x="36080" y="78435"/>
                      </a:lnTo>
                      <a:lnTo>
                        <a:pt x="36945" y="76974"/>
                      </a:lnTo>
                      <a:lnTo>
                        <a:pt x="28143" y="76974"/>
                      </a:lnTo>
                      <a:lnTo>
                        <a:pt x="16687" y="75819"/>
                      </a:lnTo>
                      <a:lnTo>
                        <a:pt x="4512" y="33909"/>
                      </a:lnTo>
                      <a:lnTo>
                        <a:pt x="4457" y="31559"/>
                      </a:lnTo>
                      <a:lnTo>
                        <a:pt x="5549" y="23368"/>
                      </a:lnTo>
                      <a:lnTo>
                        <a:pt x="7937" y="16459"/>
                      </a:lnTo>
                      <a:lnTo>
                        <a:pt x="10477" y="9309"/>
                      </a:lnTo>
                      <a:lnTo>
                        <a:pt x="13817" y="5346"/>
                      </a:lnTo>
                      <a:lnTo>
                        <a:pt x="17319" y="4635"/>
                      </a:lnTo>
                      <a:lnTo>
                        <a:pt x="28657" y="4635"/>
                      </a:lnTo>
                      <a:lnTo>
                        <a:pt x="25806" y="2273"/>
                      </a:lnTo>
                      <a:lnTo>
                        <a:pt x="21132" y="304"/>
                      </a:lnTo>
                      <a:lnTo>
                        <a:pt x="18910" y="304"/>
                      </a:lnTo>
                      <a:lnTo>
                        <a:pt x="18462" y="0"/>
                      </a:lnTo>
                      <a:close/>
                    </a:path>
                    <a:path w="45719" h="81914">
                      <a:moveTo>
                        <a:pt x="28657" y="4635"/>
                      </a:moveTo>
                      <a:lnTo>
                        <a:pt x="19011" y="4635"/>
                      </a:lnTo>
                      <a:lnTo>
                        <a:pt x="25222" y="7188"/>
                      </a:lnTo>
                      <a:lnTo>
                        <a:pt x="30289" y="12458"/>
                      </a:lnTo>
                      <a:lnTo>
                        <a:pt x="40717" y="46050"/>
                      </a:lnTo>
                      <a:lnTo>
                        <a:pt x="40741" y="46304"/>
                      </a:lnTo>
                      <a:lnTo>
                        <a:pt x="40845" y="48590"/>
                      </a:lnTo>
                      <a:lnTo>
                        <a:pt x="40944" y="50749"/>
                      </a:lnTo>
                      <a:lnTo>
                        <a:pt x="41060" y="53298"/>
                      </a:lnTo>
                      <a:lnTo>
                        <a:pt x="41160" y="55486"/>
                      </a:lnTo>
                      <a:lnTo>
                        <a:pt x="39712" y="62903"/>
                      </a:lnTo>
                      <a:lnTo>
                        <a:pt x="33020" y="74383"/>
                      </a:lnTo>
                      <a:lnTo>
                        <a:pt x="28143" y="76974"/>
                      </a:lnTo>
                      <a:lnTo>
                        <a:pt x="36945" y="76974"/>
                      </a:lnTo>
                      <a:lnTo>
                        <a:pt x="45415" y="46050"/>
                      </a:lnTo>
                      <a:lnTo>
                        <a:pt x="45200" y="41211"/>
                      </a:lnTo>
                      <a:lnTo>
                        <a:pt x="30099" y="5829"/>
                      </a:lnTo>
                      <a:lnTo>
                        <a:pt x="28657" y="4635"/>
                      </a:lnTo>
                      <a:close/>
                    </a:path>
                    <a:path w="45719" h="81914">
                      <a:moveTo>
                        <a:pt x="20210" y="0"/>
                      </a:moveTo>
                      <a:lnTo>
                        <a:pt x="19494" y="0"/>
                      </a:lnTo>
                      <a:lnTo>
                        <a:pt x="18910" y="304"/>
                      </a:lnTo>
                      <a:lnTo>
                        <a:pt x="21232" y="304"/>
                      </a:lnTo>
                      <a:lnTo>
                        <a:pt x="20210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20"/>
                <p:cNvSpPr/>
                <p:nvPr/>
              </p:nvSpPr>
              <p:spPr>
                <a:xfrm>
                  <a:off x="2191334" y="5221160"/>
                  <a:ext cx="45720" cy="8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9" h="82550">
                      <a:moveTo>
                        <a:pt x="17945" y="4737"/>
                      </a:moveTo>
                      <a:lnTo>
                        <a:pt x="4457" y="31788"/>
                      </a:lnTo>
                      <a:lnTo>
                        <a:pt x="4673" y="41313"/>
                      </a:lnTo>
                      <a:lnTo>
                        <a:pt x="21729" y="76542"/>
                      </a:lnTo>
                      <a:lnTo>
                        <a:pt x="28143" y="77203"/>
                      </a:lnTo>
                      <a:lnTo>
                        <a:pt x="33020" y="74612"/>
                      </a:lnTo>
                      <a:lnTo>
                        <a:pt x="36410" y="68783"/>
                      </a:lnTo>
                      <a:lnTo>
                        <a:pt x="39712" y="63131"/>
                      </a:lnTo>
                      <a:lnTo>
                        <a:pt x="41160" y="55714"/>
                      </a:lnTo>
                      <a:lnTo>
                        <a:pt x="40741" y="46532"/>
                      </a:lnTo>
                      <a:lnTo>
                        <a:pt x="40098" y="39715"/>
                      </a:lnTo>
                      <a:lnTo>
                        <a:pt x="19011" y="4864"/>
                      </a:lnTo>
                      <a:lnTo>
                        <a:pt x="18834" y="4711"/>
                      </a:lnTo>
                      <a:lnTo>
                        <a:pt x="18681" y="4622"/>
                      </a:lnTo>
                      <a:lnTo>
                        <a:pt x="18516" y="4559"/>
                      </a:lnTo>
                      <a:lnTo>
                        <a:pt x="18376" y="4660"/>
                      </a:lnTo>
                      <a:lnTo>
                        <a:pt x="18173" y="4711"/>
                      </a:lnTo>
                      <a:lnTo>
                        <a:pt x="17945" y="4737"/>
                      </a:lnTo>
                    </a:path>
                    <a:path w="45719" h="82550">
                      <a:moveTo>
                        <a:pt x="18910" y="533"/>
                      </a:moveTo>
                      <a:lnTo>
                        <a:pt x="19494" y="228"/>
                      </a:lnTo>
                      <a:lnTo>
                        <a:pt x="20167" y="215"/>
                      </a:lnTo>
                      <a:lnTo>
                        <a:pt x="20891" y="431"/>
                      </a:lnTo>
                      <a:lnTo>
                        <a:pt x="42164" y="27749"/>
                      </a:lnTo>
                      <a:lnTo>
                        <a:pt x="44056" y="33794"/>
                      </a:lnTo>
                      <a:lnTo>
                        <a:pt x="45135" y="39979"/>
                      </a:lnTo>
                      <a:lnTo>
                        <a:pt x="45415" y="46278"/>
                      </a:lnTo>
                      <a:lnTo>
                        <a:pt x="45345" y="53527"/>
                      </a:lnTo>
                      <a:lnTo>
                        <a:pt x="29667" y="82041"/>
                      </a:lnTo>
                      <a:lnTo>
                        <a:pt x="21297" y="81279"/>
                      </a:lnTo>
                      <a:lnTo>
                        <a:pt x="452" y="48819"/>
                      </a:lnTo>
                      <a:lnTo>
                        <a:pt x="0" y="41440"/>
                      </a:lnTo>
                      <a:lnTo>
                        <a:pt x="64" y="34137"/>
                      </a:lnTo>
                      <a:lnTo>
                        <a:pt x="16992" y="152"/>
                      </a:lnTo>
                      <a:lnTo>
                        <a:pt x="17678" y="0"/>
                      </a:lnTo>
                      <a:lnTo>
                        <a:pt x="18313" y="126"/>
                      </a:lnTo>
                      <a:lnTo>
                        <a:pt x="18910" y="53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21"/>
                <p:cNvSpPr/>
                <p:nvPr/>
              </p:nvSpPr>
              <p:spPr>
                <a:xfrm>
                  <a:off x="2240856" y="5217591"/>
                  <a:ext cx="4191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1914">
                      <a:moveTo>
                        <a:pt x="2755" y="0"/>
                      </a:moveTo>
                      <a:lnTo>
                        <a:pt x="1511" y="139"/>
                      </a:lnTo>
                      <a:lnTo>
                        <a:pt x="1003" y="419"/>
                      </a:lnTo>
                      <a:lnTo>
                        <a:pt x="177" y="1447"/>
                      </a:lnTo>
                      <a:lnTo>
                        <a:pt x="0" y="2019"/>
                      </a:lnTo>
                      <a:lnTo>
                        <a:pt x="8204" y="80111"/>
                      </a:lnTo>
                      <a:lnTo>
                        <a:pt x="8496" y="80632"/>
                      </a:lnTo>
                      <a:lnTo>
                        <a:pt x="9512" y="81457"/>
                      </a:lnTo>
                      <a:lnTo>
                        <a:pt x="10083" y="81635"/>
                      </a:lnTo>
                      <a:lnTo>
                        <a:pt x="10820" y="81559"/>
                      </a:lnTo>
                      <a:lnTo>
                        <a:pt x="40182" y="78714"/>
                      </a:lnTo>
                      <a:lnTo>
                        <a:pt x="40754" y="78435"/>
                      </a:lnTo>
                      <a:lnTo>
                        <a:pt x="41592" y="77495"/>
                      </a:lnTo>
                      <a:lnTo>
                        <a:pt x="41770" y="76923"/>
                      </a:lnTo>
                      <a:lnTo>
                        <a:pt x="41630" y="75615"/>
                      </a:lnTo>
                      <a:lnTo>
                        <a:pt x="41363" y="75069"/>
                      </a:lnTo>
                      <a:lnTo>
                        <a:pt x="40411" y="74231"/>
                      </a:lnTo>
                      <a:lnTo>
                        <a:pt x="39852" y="74053"/>
                      </a:lnTo>
                      <a:lnTo>
                        <a:pt x="12547" y="76809"/>
                      </a:lnTo>
                      <a:lnTo>
                        <a:pt x="4635" y="1536"/>
                      </a:lnTo>
                      <a:lnTo>
                        <a:pt x="4343" y="1003"/>
                      </a:lnTo>
                      <a:lnTo>
                        <a:pt x="3327" y="177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" name="object 22"/>
                <p:cNvSpPr/>
                <p:nvPr/>
              </p:nvSpPr>
              <p:spPr>
                <a:xfrm>
                  <a:off x="2240856" y="5217591"/>
                  <a:ext cx="4191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1914">
                      <a:moveTo>
                        <a:pt x="10820" y="81559"/>
                      </a:moveTo>
                      <a:lnTo>
                        <a:pt x="10083" y="81635"/>
                      </a:lnTo>
                      <a:lnTo>
                        <a:pt x="9512" y="81457"/>
                      </a:lnTo>
                      <a:lnTo>
                        <a:pt x="9017" y="81051"/>
                      </a:lnTo>
                      <a:lnTo>
                        <a:pt x="8496" y="80632"/>
                      </a:lnTo>
                      <a:lnTo>
                        <a:pt x="8204" y="80111"/>
                      </a:lnTo>
                      <a:lnTo>
                        <a:pt x="8140" y="79501"/>
                      </a:lnTo>
                      <a:lnTo>
                        <a:pt x="63" y="2628"/>
                      </a:lnTo>
                      <a:lnTo>
                        <a:pt x="0" y="2019"/>
                      </a:lnTo>
                      <a:lnTo>
                        <a:pt x="177" y="1447"/>
                      </a:lnTo>
                      <a:lnTo>
                        <a:pt x="596" y="939"/>
                      </a:lnTo>
                      <a:lnTo>
                        <a:pt x="1003" y="419"/>
                      </a:lnTo>
                      <a:lnTo>
                        <a:pt x="1511" y="139"/>
                      </a:lnTo>
                      <a:lnTo>
                        <a:pt x="2146" y="63"/>
                      </a:lnTo>
                      <a:lnTo>
                        <a:pt x="2755" y="0"/>
                      </a:lnTo>
                      <a:lnTo>
                        <a:pt x="3327" y="177"/>
                      </a:lnTo>
                      <a:lnTo>
                        <a:pt x="3835" y="596"/>
                      </a:lnTo>
                      <a:lnTo>
                        <a:pt x="4343" y="1003"/>
                      </a:lnTo>
                      <a:lnTo>
                        <a:pt x="4635" y="1536"/>
                      </a:lnTo>
                      <a:lnTo>
                        <a:pt x="4699" y="2133"/>
                      </a:lnTo>
                      <a:lnTo>
                        <a:pt x="12547" y="76809"/>
                      </a:lnTo>
                      <a:lnTo>
                        <a:pt x="15189" y="76606"/>
                      </a:lnTo>
                      <a:lnTo>
                        <a:pt x="19608" y="76174"/>
                      </a:lnTo>
                      <a:lnTo>
                        <a:pt x="25844" y="75463"/>
                      </a:lnTo>
                      <a:lnTo>
                        <a:pt x="32054" y="74777"/>
                      </a:lnTo>
                      <a:lnTo>
                        <a:pt x="36525" y="74333"/>
                      </a:lnTo>
                      <a:lnTo>
                        <a:pt x="39243" y="74117"/>
                      </a:lnTo>
                      <a:lnTo>
                        <a:pt x="39852" y="74053"/>
                      </a:lnTo>
                      <a:lnTo>
                        <a:pt x="41694" y="76263"/>
                      </a:lnTo>
                      <a:lnTo>
                        <a:pt x="41770" y="76923"/>
                      </a:lnTo>
                      <a:lnTo>
                        <a:pt x="41592" y="77495"/>
                      </a:lnTo>
                      <a:lnTo>
                        <a:pt x="41160" y="77965"/>
                      </a:lnTo>
                      <a:lnTo>
                        <a:pt x="40754" y="78435"/>
                      </a:lnTo>
                      <a:lnTo>
                        <a:pt x="40182" y="78714"/>
                      </a:lnTo>
                      <a:lnTo>
                        <a:pt x="39497" y="78778"/>
                      </a:lnTo>
                      <a:lnTo>
                        <a:pt x="36309" y="79044"/>
                      </a:lnTo>
                      <a:lnTo>
                        <a:pt x="31661" y="79501"/>
                      </a:lnTo>
                      <a:lnTo>
                        <a:pt x="25514" y="80187"/>
                      </a:lnTo>
                      <a:lnTo>
                        <a:pt x="19367" y="80873"/>
                      </a:lnTo>
                      <a:lnTo>
                        <a:pt x="14706" y="81356"/>
                      </a:lnTo>
                      <a:lnTo>
                        <a:pt x="11531" y="81610"/>
                      </a:lnTo>
                      <a:lnTo>
                        <a:pt x="11303" y="81635"/>
                      </a:lnTo>
                      <a:lnTo>
                        <a:pt x="11061" y="81610"/>
                      </a:lnTo>
                      <a:lnTo>
                        <a:pt x="10820" y="81559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23"/>
                <p:cNvSpPr/>
                <p:nvPr/>
              </p:nvSpPr>
              <p:spPr>
                <a:xfrm>
                  <a:off x="2290696" y="5211307"/>
                  <a:ext cx="41275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5" h="83185">
                      <a:moveTo>
                        <a:pt x="13868" y="0"/>
                      </a:moveTo>
                      <a:lnTo>
                        <a:pt x="12817" y="0"/>
                      </a:lnTo>
                      <a:lnTo>
                        <a:pt x="12141" y="304"/>
                      </a:lnTo>
                      <a:lnTo>
                        <a:pt x="11772" y="507"/>
                      </a:lnTo>
                      <a:lnTo>
                        <a:pt x="11480" y="762"/>
                      </a:lnTo>
                      <a:lnTo>
                        <a:pt x="11290" y="1092"/>
                      </a:lnTo>
                      <a:lnTo>
                        <a:pt x="11137" y="1269"/>
                      </a:lnTo>
                      <a:lnTo>
                        <a:pt x="10985" y="1587"/>
                      </a:lnTo>
                      <a:lnTo>
                        <a:pt x="10858" y="2197"/>
                      </a:lnTo>
                      <a:lnTo>
                        <a:pt x="10769" y="2438"/>
                      </a:lnTo>
                      <a:lnTo>
                        <a:pt x="10629" y="2692"/>
                      </a:lnTo>
                      <a:lnTo>
                        <a:pt x="10553" y="3314"/>
                      </a:lnTo>
                      <a:lnTo>
                        <a:pt x="10287" y="4952"/>
                      </a:lnTo>
                      <a:lnTo>
                        <a:pt x="9931" y="6794"/>
                      </a:lnTo>
                      <a:lnTo>
                        <a:pt x="9601" y="8889"/>
                      </a:lnTo>
                      <a:lnTo>
                        <a:pt x="9051" y="13449"/>
                      </a:lnTo>
                      <a:lnTo>
                        <a:pt x="8940" y="14363"/>
                      </a:lnTo>
                      <a:lnTo>
                        <a:pt x="7937" y="21145"/>
                      </a:lnTo>
                      <a:lnTo>
                        <a:pt x="6286" y="31622"/>
                      </a:lnTo>
                      <a:lnTo>
                        <a:pt x="5083" y="39962"/>
                      </a:lnTo>
                      <a:lnTo>
                        <a:pt x="3428" y="52476"/>
                      </a:lnTo>
                      <a:lnTo>
                        <a:pt x="1969" y="64020"/>
                      </a:lnTo>
                      <a:lnTo>
                        <a:pt x="429" y="76644"/>
                      </a:lnTo>
                      <a:lnTo>
                        <a:pt x="305" y="77660"/>
                      </a:lnTo>
                      <a:lnTo>
                        <a:pt x="218" y="78371"/>
                      </a:lnTo>
                      <a:lnTo>
                        <a:pt x="116" y="79209"/>
                      </a:lnTo>
                      <a:lnTo>
                        <a:pt x="0" y="81787"/>
                      </a:lnTo>
                      <a:lnTo>
                        <a:pt x="736" y="82803"/>
                      </a:lnTo>
                      <a:lnTo>
                        <a:pt x="1244" y="83083"/>
                      </a:lnTo>
                      <a:lnTo>
                        <a:pt x="3087" y="83083"/>
                      </a:lnTo>
                      <a:lnTo>
                        <a:pt x="4190" y="82283"/>
                      </a:lnTo>
                      <a:lnTo>
                        <a:pt x="4426" y="81787"/>
                      </a:lnTo>
                      <a:lnTo>
                        <a:pt x="4516" y="80581"/>
                      </a:lnTo>
                      <a:lnTo>
                        <a:pt x="7251" y="58610"/>
                      </a:lnTo>
                      <a:lnTo>
                        <a:pt x="10718" y="58013"/>
                      </a:lnTo>
                      <a:lnTo>
                        <a:pt x="17691" y="57162"/>
                      </a:lnTo>
                      <a:lnTo>
                        <a:pt x="28206" y="56057"/>
                      </a:lnTo>
                      <a:lnTo>
                        <a:pt x="28839" y="56057"/>
                      </a:lnTo>
                      <a:lnTo>
                        <a:pt x="28721" y="55714"/>
                      </a:lnTo>
                      <a:lnTo>
                        <a:pt x="33629" y="55714"/>
                      </a:lnTo>
                      <a:lnTo>
                        <a:pt x="32961" y="53733"/>
                      </a:lnTo>
                      <a:lnTo>
                        <a:pt x="7912" y="53733"/>
                      </a:lnTo>
                      <a:lnTo>
                        <a:pt x="8889" y="45821"/>
                      </a:lnTo>
                      <a:lnTo>
                        <a:pt x="9855" y="38684"/>
                      </a:lnTo>
                      <a:lnTo>
                        <a:pt x="12445" y="21767"/>
                      </a:lnTo>
                      <a:lnTo>
                        <a:pt x="13331" y="15773"/>
                      </a:lnTo>
                      <a:lnTo>
                        <a:pt x="13843" y="11963"/>
                      </a:lnTo>
                      <a:lnTo>
                        <a:pt x="14071" y="10769"/>
                      </a:lnTo>
                      <a:lnTo>
                        <a:pt x="18953" y="10769"/>
                      </a:lnTo>
                      <a:lnTo>
                        <a:pt x="18668" y="9931"/>
                      </a:lnTo>
                      <a:lnTo>
                        <a:pt x="14810" y="762"/>
                      </a:lnTo>
                      <a:lnTo>
                        <a:pt x="13868" y="0"/>
                      </a:lnTo>
                      <a:close/>
                    </a:path>
                    <a:path w="41275" h="83185">
                      <a:moveTo>
                        <a:pt x="29061" y="55714"/>
                      </a:moveTo>
                      <a:lnTo>
                        <a:pt x="28721" y="55714"/>
                      </a:lnTo>
                      <a:lnTo>
                        <a:pt x="31584" y="64020"/>
                      </a:lnTo>
                      <a:lnTo>
                        <a:pt x="38484" y="79209"/>
                      </a:lnTo>
                      <a:lnTo>
                        <a:pt x="39039" y="79209"/>
                      </a:lnTo>
                      <a:lnTo>
                        <a:pt x="40233" y="78765"/>
                      </a:lnTo>
                      <a:lnTo>
                        <a:pt x="40665" y="78371"/>
                      </a:lnTo>
                      <a:lnTo>
                        <a:pt x="41173" y="77228"/>
                      </a:lnTo>
                      <a:lnTo>
                        <a:pt x="41186" y="76644"/>
                      </a:lnTo>
                      <a:lnTo>
                        <a:pt x="39243" y="71539"/>
                      </a:lnTo>
                      <a:lnTo>
                        <a:pt x="37426" y="66560"/>
                      </a:lnTo>
                      <a:lnTo>
                        <a:pt x="33749" y="56057"/>
                      </a:lnTo>
                      <a:lnTo>
                        <a:pt x="28473" y="56057"/>
                      </a:lnTo>
                      <a:lnTo>
                        <a:pt x="29061" y="55714"/>
                      </a:lnTo>
                      <a:close/>
                    </a:path>
                    <a:path w="41275" h="83185">
                      <a:moveTo>
                        <a:pt x="33629" y="55714"/>
                      </a:moveTo>
                      <a:lnTo>
                        <a:pt x="29061" y="55714"/>
                      </a:lnTo>
                      <a:lnTo>
                        <a:pt x="28473" y="56057"/>
                      </a:lnTo>
                      <a:lnTo>
                        <a:pt x="33749" y="56057"/>
                      </a:lnTo>
                      <a:lnTo>
                        <a:pt x="33629" y="55714"/>
                      </a:lnTo>
                      <a:close/>
                    </a:path>
                    <a:path w="41275" h="83185">
                      <a:moveTo>
                        <a:pt x="18953" y="10769"/>
                      </a:moveTo>
                      <a:lnTo>
                        <a:pt x="14071" y="10769"/>
                      </a:lnTo>
                      <a:lnTo>
                        <a:pt x="15349" y="14973"/>
                      </a:lnTo>
                      <a:lnTo>
                        <a:pt x="16611" y="19303"/>
                      </a:lnTo>
                      <a:lnTo>
                        <a:pt x="27069" y="50901"/>
                      </a:lnTo>
                      <a:lnTo>
                        <a:pt x="27153" y="51155"/>
                      </a:lnTo>
                      <a:lnTo>
                        <a:pt x="27254" y="51460"/>
                      </a:lnTo>
                      <a:lnTo>
                        <a:pt x="17665" y="52476"/>
                      </a:lnTo>
                      <a:lnTo>
                        <a:pt x="11214" y="53238"/>
                      </a:lnTo>
                      <a:lnTo>
                        <a:pt x="7912" y="53733"/>
                      </a:lnTo>
                      <a:lnTo>
                        <a:pt x="32961" y="53733"/>
                      </a:lnTo>
                      <a:lnTo>
                        <a:pt x="32195" y="51460"/>
                      </a:lnTo>
                      <a:lnTo>
                        <a:pt x="30937" y="47447"/>
                      </a:lnTo>
                      <a:lnTo>
                        <a:pt x="20916" y="17360"/>
                      </a:lnTo>
                      <a:lnTo>
                        <a:pt x="20510" y="15773"/>
                      </a:lnTo>
                      <a:lnTo>
                        <a:pt x="19862" y="13449"/>
                      </a:lnTo>
                      <a:lnTo>
                        <a:pt x="18953" y="10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24"/>
                <p:cNvSpPr/>
                <p:nvPr/>
              </p:nvSpPr>
              <p:spPr>
                <a:xfrm>
                  <a:off x="2290556" y="5211206"/>
                  <a:ext cx="41910" cy="83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3820">
                      <a:moveTo>
                        <a:pt x="8051" y="53835"/>
                      </a:moveTo>
                      <a:lnTo>
                        <a:pt x="11353" y="53340"/>
                      </a:lnTo>
                      <a:lnTo>
                        <a:pt x="17805" y="52578"/>
                      </a:lnTo>
                      <a:lnTo>
                        <a:pt x="27393" y="51562"/>
                      </a:lnTo>
                      <a:lnTo>
                        <a:pt x="16751" y="19405"/>
                      </a:lnTo>
                      <a:lnTo>
                        <a:pt x="16611" y="18910"/>
                      </a:lnTo>
                      <a:lnTo>
                        <a:pt x="16382" y="18148"/>
                      </a:lnTo>
                      <a:lnTo>
                        <a:pt x="15455" y="14960"/>
                      </a:lnTo>
                      <a:lnTo>
                        <a:pt x="14376" y="11442"/>
                      </a:lnTo>
                      <a:lnTo>
                        <a:pt x="14211" y="10871"/>
                      </a:lnTo>
                      <a:lnTo>
                        <a:pt x="13982" y="12065"/>
                      </a:lnTo>
                      <a:lnTo>
                        <a:pt x="13588" y="15074"/>
                      </a:lnTo>
                      <a:lnTo>
                        <a:pt x="12585" y="21869"/>
                      </a:lnTo>
                      <a:lnTo>
                        <a:pt x="10960" y="32435"/>
                      </a:lnTo>
                      <a:lnTo>
                        <a:pt x="9994" y="38785"/>
                      </a:lnTo>
                      <a:lnTo>
                        <a:pt x="9029" y="45923"/>
                      </a:lnTo>
                      <a:lnTo>
                        <a:pt x="8051" y="53835"/>
                      </a:lnTo>
                    </a:path>
                    <a:path w="41910" h="83820">
                      <a:moveTo>
                        <a:pt x="88" y="80683"/>
                      </a:moveTo>
                      <a:lnTo>
                        <a:pt x="5223" y="40063"/>
                      </a:lnTo>
                      <a:lnTo>
                        <a:pt x="8077" y="21247"/>
                      </a:lnTo>
                      <a:lnTo>
                        <a:pt x="9080" y="14465"/>
                      </a:lnTo>
                      <a:lnTo>
                        <a:pt x="9448" y="11379"/>
                      </a:lnTo>
                      <a:lnTo>
                        <a:pt x="9740" y="8991"/>
                      </a:lnTo>
                      <a:lnTo>
                        <a:pt x="10071" y="6896"/>
                      </a:lnTo>
                      <a:lnTo>
                        <a:pt x="10426" y="5054"/>
                      </a:lnTo>
                      <a:lnTo>
                        <a:pt x="10566" y="4178"/>
                      </a:lnTo>
                      <a:lnTo>
                        <a:pt x="10693" y="3416"/>
                      </a:lnTo>
                      <a:lnTo>
                        <a:pt x="10769" y="2794"/>
                      </a:lnTo>
                      <a:lnTo>
                        <a:pt x="10909" y="2540"/>
                      </a:lnTo>
                      <a:lnTo>
                        <a:pt x="10998" y="2298"/>
                      </a:lnTo>
                      <a:lnTo>
                        <a:pt x="11061" y="2057"/>
                      </a:lnTo>
                      <a:lnTo>
                        <a:pt x="11036" y="1905"/>
                      </a:lnTo>
                      <a:lnTo>
                        <a:pt x="11125" y="1689"/>
                      </a:lnTo>
                      <a:lnTo>
                        <a:pt x="11188" y="1536"/>
                      </a:lnTo>
                      <a:lnTo>
                        <a:pt x="11277" y="1371"/>
                      </a:lnTo>
                      <a:lnTo>
                        <a:pt x="11429" y="1193"/>
                      </a:lnTo>
                      <a:lnTo>
                        <a:pt x="11620" y="863"/>
                      </a:lnTo>
                      <a:lnTo>
                        <a:pt x="11912" y="609"/>
                      </a:lnTo>
                      <a:lnTo>
                        <a:pt x="12280" y="406"/>
                      </a:lnTo>
                      <a:lnTo>
                        <a:pt x="13182" y="0"/>
                      </a:lnTo>
                      <a:lnTo>
                        <a:pt x="14008" y="101"/>
                      </a:lnTo>
                      <a:lnTo>
                        <a:pt x="14782" y="723"/>
                      </a:lnTo>
                      <a:lnTo>
                        <a:pt x="15201" y="1066"/>
                      </a:lnTo>
                      <a:lnTo>
                        <a:pt x="15620" y="1663"/>
                      </a:lnTo>
                      <a:lnTo>
                        <a:pt x="16027" y="2476"/>
                      </a:lnTo>
                      <a:lnTo>
                        <a:pt x="16306" y="2997"/>
                      </a:lnTo>
                      <a:lnTo>
                        <a:pt x="16611" y="3708"/>
                      </a:lnTo>
                      <a:lnTo>
                        <a:pt x="16941" y="4597"/>
                      </a:lnTo>
                      <a:lnTo>
                        <a:pt x="17475" y="5956"/>
                      </a:lnTo>
                      <a:lnTo>
                        <a:pt x="18097" y="7759"/>
                      </a:lnTo>
                      <a:lnTo>
                        <a:pt x="18808" y="10033"/>
                      </a:lnTo>
                      <a:lnTo>
                        <a:pt x="20002" y="13550"/>
                      </a:lnTo>
                      <a:lnTo>
                        <a:pt x="20358" y="14833"/>
                      </a:lnTo>
                      <a:lnTo>
                        <a:pt x="20650" y="15875"/>
                      </a:lnTo>
                      <a:lnTo>
                        <a:pt x="20853" y="16675"/>
                      </a:lnTo>
                      <a:lnTo>
                        <a:pt x="21056" y="17462"/>
                      </a:lnTo>
                      <a:lnTo>
                        <a:pt x="21196" y="17919"/>
                      </a:lnTo>
                      <a:lnTo>
                        <a:pt x="25933" y="32143"/>
                      </a:lnTo>
                      <a:lnTo>
                        <a:pt x="31076" y="47548"/>
                      </a:lnTo>
                      <a:lnTo>
                        <a:pt x="32232" y="51257"/>
                      </a:lnTo>
                      <a:lnTo>
                        <a:pt x="33769" y="55816"/>
                      </a:lnTo>
                      <a:lnTo>
                        <a:pt x="35674" y="61252"/>
                      </a:lnTo>
                      <a:lnTo>
                        <a:pt x="37566" y="66662"/>
                      </a:lnTo>
                      <a:lnTo>
                        <a:pt x="39382" y="71640"/>
                      </a:lnTo>
                      <a:lnTo>
                        <a:pt x="41109" y="76149"/>
                      </a:lnTo>
                      <a:lnTo>
                        <a:pt x="41325" y="76746"/>
                      </a:lnTo>
                      <a:lnTo>
                        <a:pt x="39179" y="79311"/>
                      </a:lnTo>
                      <a:lnTo>
                        <a:pt x="38595" y="79298"/>
                      </a:lnTo>
                      <a:lnTo>
                        <a:pt x="38011" y="79044"/>
                      </a:lnTo>
                      <a:lnTo>
                        <a:pt x="37439" y="78790"/>
                      </a:lnTo>
                      <a:lnTo>
                        <a:pt x="37045" y="78359"/>
                      </a:lnTo>
                      <a:lnTo>
                        <a:pt x="36829" y="77762"/>
                      </a:lnTo>
                      <a:lnTo>
                        <a:pt x="34353" y="71386"/>
                      </a:lnTo>
                      <a:lnTo>
                        <a:pt x="31724" y="64122"/>
                      </a:lnTo>
                      <a:lnTo>
                        <a:pt x="28917" y="55981"/>
                      </a:lnTo>
                      <a:lnTo>
                        <a:pt x="28765" y="56070"/>
                      </a:lnTo>
                      <a:lnTo>
                        <a:pt x="28575" y="56134"/>
                      </a:lnTo>
                      <a:lnTo>
                        <a:pt x="28346" y="56159"/>
                      </a:lnTo>
                      <a:lnTo>
                        <a:pt x="17830" y="57264"/>
                      </a:lnTo>
                      <a:lnTo>
                        <a:pt x="10858" y="58115"/>
                      </a:lnTo>
                      <a:lnTo>
                        <a:pt x="7391" y="58712"/>
                      </a:lnTo>
                      <a:lnTo>
                        <a:pt x="4597" y="81153"/>
                      </a:lnTo>
                      <a:lnTo>
                        <a:pt x="4584" y="81851"/>
                      </a:lnTo>
                      <a:lnTo>
                        <a:pt x="4330" y="82384"/>
                      </a:lnTo>
                      <a:lnTo>
                        <a:pt x="3822" y="82753"/>
                      </a:lnTo>
                      <a:lnTo>
                        <a:pt x="3314" y="83121"/>
                      </a:lnTo>
                      <a:lnTo>
                        <a:pt x="2730" y="83273"/>
                      </a:lnTo>
                      <a:lnTo>
                        <a:pt x="2057" y="83235"/>
                      </a:lnTo>
                      <a:lnTo>
                        <a:pt x="1384" y="83185"/>
                      </a:lnTo>
                      <a:lnTo>
                        <a:pt x="876" y="82905"/>
                      </a:lnTo>
                      <a:lnTo>
                        <a:pt x="507" y="82397"/>
                      </a:lnTo>
                      <a:lnTo>
                        <a:pt x="139" y="81889"/>
                      </a:lnTo>
                      <a:lnTo>
                        <a:pt x="0" y="81330"/>
                      </a:lnTo>
                      <a:lnTo>
                        <a:pt x="88" y="8068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25"/>
                <p:cNvSpPr/>
                <p:nvPr/>
              </p:nvSpPr>
              <p:spPr>
                <a:xfrm>
                  <a:off x="2346121" y="5205482"/>
                  <a:ext cx="41275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5" h="83185">
                      <a:moveTo>
                        <a:pt x="13868" y="0"/>
                      </a:moveTo>
                      <a:lnTo>
                        <a:pt x="12817" y="0"/>
                      </a:lnTo>
                      <a:lnTo>
                        <a:pt x="12141" y="304"/>
                      </a:lnTo>
                      <a:lnTo>
                        <a:pt x="11772" y="507"/>
                      </a:lnTo>
                      <a:lnTo>
                        <a:pt x="11480" y="762"/>
                      </a:lnTo>
                      <a:lnTo>
                        <a:pt x="11290" y="1092"/>
                      </a:lnTo>
                      <a:lnTo>
                        <a:pt x="11137" y="1269"/>
                      </a:lnTo>
                      <a:lnTo>
                        <a:pt x="10985" y="1587"/>
                      </a:lnTo>
                      <a:lnTo>
                        <a:pt x="10883" y="1803"/>
                      </a:lnTo>
                      <a:lnTo>
                        <a:pt x="10769" y="2438"/>
                      </a:lnTo>
                      <a:lnTo>
                        <a:pt x="10629" y="2692"/>
                      </a:lnTo>
                      <a:lnTo>
                        <a:pt x="10553" y="3314"/>
                      </a:lnTo>
                      <a:lnTo>
                        <a:pt x="10287" y="4952"/>
                      </a:lnTo>
                      <a:lnTo>
                        <a:pt x="9931" y="6794"/>
                      </a:lnTo>
                      <a:lnTo>
                        <a:pt x="9601" y="8889"/>
                      </a:lnTo>
                      <a:lnTo>
                        <a:pt x="9040" y="13449"/>
                      </a:lnTo>
                      <a:lnTo>
                        <a:pt x="8928" y="14363"/>
                      </a:lnTo>
                      <a:lnTo>
                        <a:pt x="7937" y="21145"/>
                      </a:lnTo>
                      <a:lnTo>
                        <a:pt x="1969" y="64020"/>
                      </a:lnTo>
                      <a:lnTo>
                        <a:pt x="305" y="77660"/>
                      </a:lnTo>
                      <a:lnTo>
                        <a:pt x="218" y="78371"/>
                      </a:lnTo>
                      <a:lnTo>
                        <a:pt x="116" y="79209"/>
                      </a:lnTo>
                      <a:lnTo>
                        <a:pt x="0" y="81787"/>
                      </a:lnTo>
                      <a:lnTo>
                        <a:pt x="355" y="82308"/>
                      </a:lnTo>
                      <a:lnTo>
                        <a:pt x="736" y="82803"/>
                      </a:lnTo>
                      <a:lnTo>
                        <a:pt x="1244" y="83083"/>
                      </a:lnTo>
                      <a:lnTo>
                        <a:pt x="3087" y="83083"/>
                      </a:lnTo>
                      <a:lnTo>
                        <a:pt x="4155" y="82308"/>
                      </a:lnTo>
                      <a:lnTo>
                        <a:pt x="4426" y="81787"/>
                      </a:lnTo>
                      <a:lnTo>
                        <a:pt x="4516" y="80581"/>
                      </a:lnTo>
                      <a:lnTo>
                        <a:pt x="7251" y="58610"/>
                      </a:lnTo>
                      <a:lnTo>
                        <a:pt x="10718" y="58013"/>
                      </a:lnTo>
                      <a:lnTo>
                        <a:pt x="17691" y="57162"/>
                      </a:lnTo>
                      <a:lnTo>
                        <a:pt x="28206" y="56057"/>
                      </a:lnTo>
                      <a:lnTo>
                        <a:pt x="28839" y="56057"/>
                      </a:lnTo>
                      <a:lnTo>
                        <a:pt x="28721" y="55714"/>
                      </a:lnTo>
                      <a:lnTo>
                        <a:pt x="33629" y="55714"/>
                      </a:lnTo>
                      <a:lnTo>
                        <a:pt x="32961" y="53733"/>
                      </a:lnTo>
                      <a:lnTo>
                        <a:pt x="7912" y="53733"/>
                      </a:lnTo>
                      <a:lnTo>
                        <a:pt x="8877" y="45821"/>
                      </a:lnTo>
                      <a:lnTo>
                        <a:pt x="9855" y="38684"/>
                      </a:lnTo>
                      <a:lnTo>
                        <a:pt x="10807" y="32334"/>
                      </a:lnTo>
                      <a:lnTo>
                        <a:pt x="12445" y="21767"/>
                      </a:lnTo>
                      <a:lnTo>
                        <a:pt x="13331" y="15773"/>
                      </a:lnTo>
                      <a:lnTo>
                        <a:pt x="13449" y="14973"/>
                      </a:lnTo>
                      <a:lnTo>
                        <a:pt x="13830" y="11963"/>
                      </a:lnTo>
                      <a:lnTo>
                        <a:pt x="14058" y="10769"/>
                      </a:lnTo>
                      <a:lnTo>
                        <a:pt x="18953" y="10769"/>
                      </a:lnTo>
                      <a:lnTo>
                        <a:pt x="18668" y="9931"/>
                      </a:lnTo>
                      <a:lnTo>
                        <a:pt x="17957" y="7658"/>
                      </a:lnTo>
                      <a:lnTo>
                        <a:pt x="14810" y="762"/>
                      </a:lnTo>
                      <a:lnTo>
                        <a:pt x="13868" y="0"/>
                      </a:lnTo>
                      <a:close/>
                    </a:path>
                    <a:path w="41275" h="83185">
                      <a:moveTo>
                        <a:pt x="29061" y="55714"/>
                      </a:moveTo>
                      <a:lnTo>
                        <a:pt x="28721" y="55714"/>
                      </a:lnTo>
                      <a:lnTo>
                        <a:pt x="31584" y="64020"/>
                      </a:lnTo>
                      <a:lnTo>
                        <a:pt x="38484" y="79209"/>
                      </a:lnTo>
                      <a:lnTo>
                        <a:pt x="39039" y="79209"/>
                      </a:lnTo>
                      <a:lnTo>
                        <a:pt x="40233" y="78765"/>
                      </a:lnTo>
                      <a:lnTo>
                        <a:pt x="40665" y="78371"/>
                      </a:lnTo>
                      <a:lnTo>
                        <a:pt x="41160" y="77228"/>
                      </a:lnTo>
                      <a:lnTo>
                        <a:pt x="41186" y="76644"/>
                      </a:lnTo>
                      <a:lnTo>
                        <a:pt x="39243" y="71539"/>
                      </a:lnTo>
                      <a:lnTo>
                        <a:pt x="37426" y="66560"/>
                      </a:lnTo>
                      <a:lnTo>
                        <a:pt x="33749" y="56057"/>
                      </a:lnTo>
                      <a:lnTo>
                        <a:pt x="28473" y="56057"/>
                      </a:lnTo>
                      <a:lnTo>
                        <a:pt x="29061" y="55714"/>
                      </a:lnTo>
                      <a:close/>
                    </a:path>
                    <a:path w="41275" h="83185">
                      <a:moveTo>
                        <a:pt x="33629" y="55714"/>
                      </a:moveTo>
                      <a:lnTo>
                        <a:pt x="29061" y="55714"/>
                      </a:lnTo>
                      <a:lnTo>
                        <a:pt x="28473" y="56057"/>
                      </a:lnTo>
                      <a:lnTo>
                        <a:pt x="33749" y="56057"/>
                      </a:lnTo>
                      <a:lnTo>
                        <a:pt x="33629" y="55714"/>
                      </a:lnTo>
                      <a:close/>
                    </a:path>
                    <a:path w="41275" h="83185">
                      <a:moveTo>
                        <a:pt x="18953" y="10769"/>
                      </a:moveTo>
                      <a:lnTo>
                        <a:pt x="14058" y="10769"/>
                      </a:lnTo>
                      <a:lnTo>
                        <a:pt x="15349" y="14973"/>
                      </a:lnTo>
                      <a:lnTo>
                        <a:pt x="16611" y="19303"/>
                      </a:lnTo>
                      <a:lnTo>
                        <a:pt x="27069" y="50901"/>
                      </a:lnTo>
                      <a:lnTo>
                        <a:pt x="27153" y="51155"/>
                      </a:lnTo>
                      <a:lnTo>
                        <a:pt x="27254" y="51460"/>
                      </a:lnTo>
                      <a:lnTo>
                        <a:pt x="17665" y="52476"/>
                      </a:lnTo>
                      <a:lnTo>
                        <a:pt x="11214" y="53238"/>
                      </a:lnTo>
                      <a:lnTo>
                        <a:pt x="7912" y="53733"/>
                      </a:lnTo>
                      <a:lnTo>
                        <a:pt x="32961" y="53733"/>
                      </a:lnTo>
                      <a:lnTo>
                        <a:pt x="32195" y="51460"/>
                      </a:lnTo>
                      <a:lnTo>
                        <a:pt x="30937" y="47447"/>
                      </a:lnTo>
                      <a:lnTo>
                        <a:pt x="20916" y="17360"/>
                      </a:lnTo>
                      <a:lnTo>
                        <a:pt x="20510" y="15773"/>
                      </a:lnTo>
                      <a:lnTo>
                        <a:pt x="19862" y="13449"/>
                      </a:lnTo>
                      <a:lnTo>
                        <a:pt x="18953" y="10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26"/>
                <p:cNvSpPr/>
                <p:nvPr/>
              </p:nvSpPr>
              <p:spPr>
                <a:xfrm>
                  <a:off x="2345982" y="5205381"/>
                  <a:ext cx="41910" cy="83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3820">
                      <a:moveTo>
                        <a:pt x="8051" y="53835"/>
                      </a:moveTo>
                      <a:lnTo>
                        <a:pt x="11353" y="53339"/>
                      </a:lnTo>
                      <a:lnTo>
                        <a:pt x="17805" y="52577"/>
                      </a:lnTo>
                      <a:lnTo>
                        <a:pt x="27393" y="51561"/>
                      </a:lnTo>
                      <a:lnTo>
                        <a:pt x="16751" y="19405"/>
                      </a:lnTo>
                      <a:lnTo>
                        <a:pt x="16611" y="18910"/>
                      </a:lnTo>
                      <a:lnTo>
                        <a:pt x="16382" y="18148"/>
                      </a:lnTo>
                      <a:lnTo>
                        <a:pt x="15455" y="14960"/>
                      </a:lnTo>
                      <a:lnTo>
                        <a:pt x="14376" y="11442"/>
                      </a:lnTo>
                      <a:lnTo>
                        <a:pt x="14198" y="10871"/>
                      </a:lnTo>
                      <a:lnTo>
                        <a:pt x="13969" y="12064"/>
                      </a:lnTo>
                      <a:lnTo>
                        <a:pt x="13588" y="15074"/>
                      </a:lnTo>
                      <a:lnTo>
                        <a:pt x="12585" y="21869"/>
                      </a:lnTo>
                      <a:lnTo>
                        <a:pt x="10947" y="32435"/>
                      </a:lnTo>
                      <a:lnTo>
                        <a:pt x="9994" y="38785"/>
                      </a:lnTo>
                      <a:lnTo>
                        <a:pt x="9016" y="45923"/>
                      </a:lnTo>
                      <a:lnTo>
                        <a:pt x="8051" y="53835"/>
                      </a:lnTo>
                    </a:path>
                    <a:path w="41910" h="83820">
                      <a:moveTo>
                        <a:pt x="88" y="80683"/>
                      </a:moveTo>
                      <a:lnTo>
                        <a:pt x="5223" y="40063"/>
                      </a:lnTo>
                      <a:lnTo>
                        <a:pt x="8077" y="21247"/>
                      </a:lnTo>
                      <a:lnTo>
                        <a:pt x="9067" y="14465"/>
                      </a:lnTo>
                      <a:lnTo>
                        <a:pt x="9448" y="11379"/>
                      </a:lnTo>
                      <a:lnTo>
                        <a:pt x="9740" y="8991"/>
                      </a:lnTo>
                      <a:lnTo>
                        <a:pt x="10071" y="6896"/>
                      </a:lnTo>
                      <a:lnTo>
                        <a:pt x="10426" y="5054"/>
                      </a:lnTo>
                      <a:lnTo>
                        <a:pt x="10566" y="4178"/>
                      </a:lnTo>
                      <a:lnTo>
                        <a:pt x="10693" y="3416"/>
                      </a:lnTo>
                      <a:lnTo>
                        <a:pt x="10769" y="2793"/>
                      </a:lnTo>
                      <a:lnTo>
                        <a:pt x="10909" y="2539"/>
                      </a:lnTo>
                      <a:lnTo>
                        <a:pt x="10998" y="2298"/>
                      </a:lnTo>
                      <a:lnTo>
                        <a:pt x="11048" y="2070"/>
                      </a:lnTo>
                      <a:lnTo>
                        <a:pt x="11023" y="1904"/>
                      </a:lnTo>
                      <a:lnTo>
                        <a:pt x="11125" y="1689"/>
                      </a:lnTo>
                      <a:lnTo>
                        <a:pt x="11188" y="1536"/>
                      </a:lnTo>
                      <a:lnTo>
                        <a:pt x="11277" y="1371"/>
                      </a:lnTo>
                      <a:lnTo>
                        <a:pt x="11429" y="1193"/>
                      </a:lnTo>
                      <a:lnTo>
                        <a:pt x="11620" y="863"/>
                      </a:lnTo>
                      <a:lnTo>
                        <a:pt x="11912" y="609"/>
                      </a:lnTo>
                      <a:lnTo>
                        <a:pt x="12280" y="406"/>
                      </a:lnTo>
                      <a:lnTo>
                        <a:pt x="13182" y="0"/>
                      </a:lnTo>
                      <a:lnTo>
                        <a:pt x="14008" y="101"/>
                      </a:lnTo>
                      <a:lnTo>
                        <a:pt x="14782" y="723"/>
                      </a:lnTo>
                      <a:lnTo>
                        <a:pt x="15201" y="1066"/>
                      </a:lnTo>
                      <a:lnTo>
                        <a:pt x="15620" y="1663"/>
                      </a:lnTo>
                      <a:lnTo>
                        <a:pt x="16027" y="2476"/>
                      </a:lnTo>
                      <a:lnTo>
                        <a:pt x="16306" y="2997"/>
                      </a:lnTo>
                      <a:lnTo>
                        <a:pt x="16611" y="3708"/>
                      </a:lnTo>
                      <a:lnTo>
                        <a:pt x="16941" y="4597"/>
                      </a:lnTo>
                      <a:lnTo>
                        <a:pt x="17475" y="5956"/>
                      </a:lnTo>
                      <a:lnTo>
                        <a:pt x="18097" y="7759"/>
                      </a:lnTo>
                      <a:lnTo>
                        <a:pt x="18808" y="10032"/>
                      </a:lnTo>
                      <a:lnTo>
                        <a:pt x="20002" y="13550"/>
                      </a:lnTo>
                      <a:lnTo>
                        <a:pt x="20358" y="14833"/>
                      </a:lnTo>
                      <a:lnTo>
                        <a:pt x="20650" y="15874"/>
                      </a:lnTo>
                      <a:lnTo>
                        <a:pt x="20853" y="16675"/>
                      </a:lnTo>
                      <a:lnTo>
                        <a:pt x="21056" y="17462"/>
                      </a:lnTo>
                      <a:lnTo>
                        <a:pt x="21196" y="17906"/>
                      </a:lnTo>
                      <a:lnTo>
                        <a:pt x="25933" y="32143"/>
                      </a:lnTo>
                      <a:lnTo>
                        <a:pt x="31076" y="47548"/>
                      </a:lnTo>
                      <a:lnTo>
                        <a:pt x="32232" y="51257"/>
                      </a:lnTo>
                      <a:lnTo>
                        <a:pt x="33769" y="55816"/>
                      </a:lnTo>
                      <a:lnTo>
                        <a:pt x="35674" y="61252"/>
                      </a:lnTo>
                      <a:lnTo>
                        <a:pt x="37566" y="66662"/>
                      </a:lnTo>
                      <a:lnTo>
                        <a:pt x="39382" y="71640"/>
                      </a:lnTo>
                      <a:lnTo>
                        <a:pt x="41109" y="76149"/>
                      </a:lnTo>
                      <a:lnTo>
                        <a:pt x="41325" y="76746"/>
                      </a:lnTo>
                      <a:lnTo>
                        <a:pt x="39179" y="79311"/>
                      </a:lnTo>
                      <a:lnTo>
                        <a:pt x="38595" y="79298"/>
                      </a:lnTo>
                      <a:lnTo>
                        <a:pt x="38011" y="79044"/>
                      </a:lnTo>
                      <a:lnTo>
                        <a:pt x="37439" y="78790"/>
                      </a:lnTo>
                      <a:lnTo>
                        <a:pt x="37045" y="78358"/>
                      </a:lnTo>
                      <a:lnTo>
                        <a:pt x="36829" y="77762"/>
                      </a:lnTo>
                      <a:lnTo>
                        <a:pt x="34353" y="71386"/>
                      </a:lnTo>
                      <a:lnTo>
                        <a:pt x="31724" y="64122"/>
                      </a:lnTo>
                      <a:lnTo>
                        <a:pt x="28917" y="55981"/>
                      </a:lnTo>
                      <a:lnTo>
                        <a:pt x="28765" y="56070"/>
                      </a:lnTo>
                      <a:lnTo>
                        <a:pt x="28575" y="56133"/>
                      </a:lnTo>
                      <a:lnTo>
                        <a:pt x="28346" y="56159"/>
                      </a:lnTo>
                      <a:lnTo>
                        <a:pt x="17830" y="57264"/>
                      </a:lnTo>
                      <a:lnTo>
                        <a:pt x="10858" y="58115"/>
                      </a:lnTo>
                      <a:lnTo>
                        <a:pt x="7391" y="58712"/>
                      </a:lnTo>
                      <a:lnTo>
                        <a:pt x="4597" y="81152"/>
                      </a:lnTo>
                      <a:lnTo>
                        <a:pt x="4584" y="81851"/>
                      </a:lnTo>
                      <a:lnTo>
                        <a:pt x="4330" y="82384"/>
                      </a:lnTo>
                      <a:lnTo>
                        <a:pt x="3809" y="82753"/>
                      </a:lnTo>
                      <a:lnTo>
                        <a:pt x="3314" y="83121"/>
                      </a:lnTo>
                      <a:lnTo>
                        <a:pt x="2730" y="83273"/>
                      </a:lnTo>
                      <a:lnTo>
                        <a:pt x="0" y="81330"/>
                      </a:lnTo>
                      <a:lnTo>
                        <a:pt x="88" y="8068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" name="object 27"/>
                <p:cNvSpPr/>
                <p:nvPr/>
              </p:nvSpPr>
              <p:spPr>
                <a:xfrm>
                  <a:off x="2389264" y="5201993"/>
                  <a:ext cx="4191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1914">
                      <a:moveTo>
                        <a:pt x="2755" y="0"/>
                      </a:moveTo>
                      <a:lnTo>
                        <a:pt x="1511" y="139"/>
                      </a:lnTo>
                      <a:lnTo>
                        <a:pt x="1003" y="419"/>
                      </a:lnTo>
                      <a:lnTo>
                        <a:pt x="177" y="1447"/>
                      </a:lnTo>
                      <a:lnTo>
                        <a:pt x="0" y="2019"/>
                      </a:lnTo>
                      <a:lnTo>
                        <a:pt x="8204" y="80111"/>
                      </a:lnTo>
                      <a:lnTo>
                        <a:pt x="8496" y="80632"/>
                      </a:lnTo>
                      <a:lnTo>
                        <a:pt x="9512" y="81457"/>
                      </a:lnTo>
                      <a:lnTo>
                        <a:pt x="10083" y="81635"/>
                      </a:lnTo>
                      <a:lnTo>
                        <a:pt x="10820" y="81559"/>
                      </a:lnTo>
                      <a:lnTo>
                        <a:pt x="40182" y="78714"/>
                      </a:lnTo>
                      <a:lnTo>
                        <a:pt x="40728" y="78435"/>
                      </a:lnTo>
                      <a:lnTo>
                        <a:pt x="41579" y="77495"/>
                      </a:lnTo>
                      <a:lnTo>
                        <a:pt x="41757" y="76923"/>
                      </a:lnTo>
                      <a:lnTo>
                        <a:pt x="41617" y="75615"/>
                      </a:lnTo>
                      <a:lnTo>
                        <a:pt x="41338" y="75069"/>
                      </a:lnTo>
                      <a:lnTo>
                        <a:pt x="40386" y="74231"/>
                      </a:lnTo>
                      <a:lnTo>
                        <a:pt x="39839" y="74053"/>
                      </a:lnTo>
                      <a:lnTo>
                        <a:pt x="12547" y="76809"/>
                      </a:lnTo>
                      <a:lnTo>
                        <a:pt x="4635" y="1536"/>
                      </a:lnTo>
                      <a:lnTo>
                        <a:pt x="4343" y="1003"/>
                      </a:lnTo>
                      <a:lnTo>
                        <a:pt x="3327" y="177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28"/>
                <p:cNvSpPr/>
                <p:nvPr/>
              </p:nvSpPr>
              <p:spPr>
                <a:xfrm>
                  <a:off x="2389264" y="5201993"/>
                  <a:ext cx="4191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81914">
                      <a:moveTo>
                        <a:pt x="10820" y="81559"/>
                      </a:moveTo>
                      <a:lnTo>
                        <a:pt x="10083" y="81635"/>
                      </a:lnTo>
                      <a:lnTo>
                        <a:pt x="9512" y="81457"/>
                      </a:lnTo>
                      <a:lnTo>
                        <a:pt x="9017" y="81051"/>
                      </a:lnTo>
                      <a:lnTo>
                        <a:pt x="8496" y="80632"/>
                      </a:lnTo>
                      <a:lnTo>
                        <a:pt x="8204" y="80111"/>
                      </a:lnTo>
                      <a:lnTo>
                        <a:pt x="8140" y="79502"/>
                      </a:lnTo>
                      <a:lnTo>
                        <a:pt x="63" y="2628"/>
                      </a:lnTo>
                      <a:lnTo>
                        <a:pt x="0" y="2019"/>
                      </a:lnTo>
                      <a:lnTo>
                        <a:pt x="177" y="1447"/>
                      </a:lnTo>
                      <a:lnTo>
                        <a:pt x="596" y="939"/>
                      </a:lnTo>
                      <a:lnTo>
                        <a:pt x="1003" y="419"/>
                      </a:lnTo>
                      <a:lnTo>
                        <a:pt x="1511" y="139"/>
                      </a:lnTo>
                      <a:lnTo>
                        <a:pt x="2133" y="63"/>
                      </a:lnTo>
                      <a:lnTo>
                        <a:pt x="2755" y="0"/>
                      </a:lnTo>
                      <a:lnTo>
                        <a:pt x="3327" y="177"/>
                      </a:lnTo>
                      <a:lnTo>
                        <a:pt x="3835" y="596"/>
                      </a:lnTo>
                      <a:lnTo>
                        <a:pt x="4343" y="1003"/>
                      </a:lnTo>
                      <a:lnTo>
                        <a:pt x="4635" y="1536"/>
                      </a:lnTo>
                      <a:lnTo>
                        <a:pt x="4699" y="2133"/>
                      </a:lnTo>
                      <a:lnTo>
                        <a:pt x="12547" y="76809"/>
                      </a:lnTo>
                      <a:lnTo>
                        <a:pt x="15189" y="76606"/>
                      </a:lnTo>
                      <a:lnTo>
                        <a:pt x="19608" y="76174"/>
                      </a:lnTo>
                      <a:lnTo>
                        <a:pt x="25831" y="75463"/>
                      </a:lnTo>
                      <a:lnTo>
                        <a:pt x="32042" y="74777"/>
                      </a:lnTo>
                      <a:lnTo>
                        <a:pt x="36512" y="74333"/>
                      </a:lnTo>
                      <a:lnTo>
                        <a:pt x="39230" y="74117"/>
                      </a:lnTo>
                      <a:lnTo>
                        <a:pt x="39839" y="74053"/>
                      </a:lnTo>
                      <a:lnTo>
                        <a:pt x="41681" y="76263"/>
                      </a:lnTo>
                      <a:lnTo>
                        <a:pt x="41757" y="76923"/>
                      </a:lnTo>
                      <a:lnTo>
                        <a:pt x="41579" y="77495"/>
                      </a:lnTo>
                      <a:lnTo>
                        <a:pt x="41148" y="77965"/>
                      </a:lnTo>
                      <a:lnTo>
                        <a:pt x="40728" y="78435"/>
                      </a:lnTo>
                      <a:lnTo>
                        <a:pt x="40182" y="78714"/>
                      </a:lnTo>
                      <a:lnTo>
                        <a:pt x="39484" y="78778"/>
                      </a:lnTo>
                      <a:lnTo>
                        <a:pt x="36296" y="79044"/>
                      </a:lnTo>
                      <a:lnTo>
                        <a:pt x="31648" y="79502"/>
                      </a:lnTo>
                      <a:lnTo>
                        <a:pt x="25501" y="80187"/>
                      </a:lnTo>
                      <a:lnTo>
                        <a:pt x="19367" y="80873"/>
                      </a:lnTo>
                      <a:lnTo>
                        <a:pt x="14706" y="81356"/>
                      </a:lnTo>
                      <a:lnTo>
                        <a:pt x="11531" y="81610"/>
                      </a:lnTo>
                      <a:lnTo>
                        <a:pt x="11303" y="81635"/>
                      </a:lnTo>
                      <a:lnTo>
                        <a:pt x="11061" y="81610"/>
                      </a:lnTo>
                      <a:lnTo>
                        <a:pt x="10820" y="81559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29"/>
                <p:cNvSpPr/>
                <p:nvPr/>
              </p:nvSpPr>
              <p:spPr>
                <a:xfrm>
                  <a:off x="809547" y="830745"/>
                  <a:ext cx="2094230" cy="54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230" h="541655">
                      <a:moveTo>
                        <a:pt x="2024278" y="0"/>
                      </a:moveTo>
                      <a:lnTo>
                        <a:pt x="31216" y="209473"/>
                      </a:lnTo>
                      <a:lnTo>
                        <a:pt x="1316" y="234151"/>
                      </a:lnTo>
                      <a:lnTo>
                        <a:pt x="0" y="248018"/>
                      </a:lnTo>
                      <a:lnTo>
                        <a:pt x="30822" y="541248"/>
                      </a:lnTo>
                      <a:lnTo>
                        <a:pt x="2093645" y="324446"/>
                      </a:lnTo>
                      <a:lnTo>
                        <a:pt x="2062822" y="31203"/>
                      </a:lnTo>
                      <a:lnTo>
                        <a:pt x="2058655" y="17914"/>
                      </a:lnTo>
                      <a:lnTo>
                        <a:pt x="2050013" y="7615"/>
                      </a:lnTo>
                      <a:lnTo>
                        <a:pt x="2038139" y="1309"/>
                      </a:lnTo>
                      <a:lnTo>
                        <a:pt x="2024278" y="0"/>
                      </a:lnTo>
                      <a:close/>
                    </a:path>
                  </a:pathLst>
                </a:custGeom>
                <a:solidFill>
                  <a:srgbClr val="FFFFFF">
                    <a:alpha val="78997"/>
                  </a:srgb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0" name="object 30"/>
              <p:cNvSpPr txBox="1"/>
              <p:nvPr/>
            </p:nvSpPr>
            <p:spPr>
              <a:xfrm rot="21300000">
                <a:off x="952773" y="1097974"/>
                <a:ext cx="1933942" cy="2015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529"/>
                  </a:lnSpc>
                </a:pPr>
                <a:r>
                  <a:rPr sz="2292" b="1" spc="-340" baseline="-3584">
                    <a:solidFill>
                      <a:srgbClr val="E65925"/>
                    </a:solidFill>
                    <a:latin typeface="Arial"/>
                    <a:cs typeface="Arial"/>
                  </a:rPr>
                  <a:t>L’APPLIC</a:t>
                </a:r>
                <a:r>
                  <a:rPr sz="1529" b="1" spc="-226">
                    <a:solidFill>
                      <a:srgbClr val="E65925"/>
                    </a:solidFill>
                    <a:latin typeface="Arial"/>
                    <a:cs typeface="Arial"/>
                  </a:rPr>
                  <a:t>ATION</a:t>
                </a:r>
                <a:r>
                  <a:rPr sz="1529" b="1" spc="-64">
                    <a:solidFill>
                      <a:srgbClr val="E65925"/>
                    </a:solidFill>
                    <a:latin typeface="Arial"/>
                    <a:cs typeface="Arial"/>
                  </a:rPr>
                  <a:t> </a:t>
                </a:r>
                <a:r>
                  <a:rPr sz="2292" b="1" spc="-273" baseline="1792">
                    <a:solidFill>
                      <a:srgbClr val="E65925"/>
                    </a:solidFill>
                    <a:latin typeface="Arial"/>
                    <a:cs typeface="Arial"/>
                  </a:rPr>
                  <a:t>SOLAAL</a:t>
                </a:r>
                <a:endParaRPr sz="2292" baseline="1792">
                  <a:latin typeface="Arial"/>
                  <a:cs typeface="Arial"/>
                </a:endParaRPr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455767" y="3500164"/>
                <a:ext cx="1724929" cy="532767"/>
              </a:xfrm>
              <a:custGeom>
                <a:avLst/>
                <a:gdLst/>
                <a:ahLst/>
                <a:cxnLst/>
                <a:rect l="l" t="t" r="r" b="b"/>
                <a:pathLst>
                  <a:path w="1669414" h="515620">
                    <a:moveTo>
                      <a:pt x="1561934" y="0"/>
                    </a:moveTo>
                    <a:lnTo>
                      <a:pt x="62407" y="157607"/>
                    </a:lnTo>
                    <a:lnTo>
                      <a:pt x="15240" y="183219"/>
                    </a:lnTo>
                    <a:lnTo>
                      <a:pt x="0" y="234683"/>
                    </a:lnTo>
                    <a:lnTo>
                      <a:pt x="22910" y="452640"/>
                    </a:lnTo>
                    <a:lnTo>
                      <a:pt x="31239" y="479211"/>
                    </a:lnTo>
                    <a:lnTo>
                      <a:pt x="48512" y="499808"/>
                    </a:lnTo>
                    <a:lnTo>
                      <a:pt x="72250" y="512423"/>
                    </a:lnTo>
                    <a:lnTo>
                      <a:pt x="99974" y="515048"/>
                    </a:lnTo>
                    <a:lnTo>
                      <a:pt x="1669237" y="350113"/>
                    </a:lnTo>
                    <a:lnTo>
                      <a:pt x="1638998" y="62407"/>
                    </a:lnTo>
                    <a:lnTo>
                      <a:pt x="1613396" y="15240"/>
                    </a:lnTo>
                    <a:lnTo>
                      <a:pt x="1561934" y="0"/>
                    </a:lnTo>
                    <a:close/>
                  </a:path>
                </a:pathLst>
              </a:custGeom>
              <a:solidFill>
                <a:srgbClr val="FFFFFF">
                  <a:alpha val="789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 txBox="1"/>
              <p:nvPr/>
            </p:nvSpPr>
            <p:spPr>
              <a:xfrm rot="21300000">
                <a:off x="1507121" y="3637746"/>
                <a:ext cx="1596218" cy="1343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961"/>
                  </a:lnSpc>
                </a:pPr>
                <a:r>
                  <a:rPr sz="937" b="1" spc="-128">
                    <a:solidFill>
                      <a:srgbClr val="231F20"/>
                    </a:solidFill>
                    <a:latin typeface="Arial"/>
                    <a:cs typeface="Arial"/>
                  </a:rPr>
                  <a:t>Vos</a:t>
                </a:r>
                <a:r>
                  <a:rPr sz="937" b="1" spc="-44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48" baseline="2923">
                    <a:solidFill>
                      <a:srgbClr val="231F20"/>
                    </a:solidFill>
                    <a:latin typeface="Arial"/>
                    <a:cs typeface="Arial"/>
                  </a:rPr>
                  <a:t>dons</a:t>
                </a:r>
                <a:r>
                  <a:rPr sz="1405" b="1" spc="-59" baseline="2923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11" baseline="2923">
                    <a:solidFill>
                      <a:srgbClr val="231F20"/>
                    </a:solidFill>
                    <a:latin typeface="Arial"/>
                    <a:cs typeface="Arial"/>
                  </a:rPr>
                  <a:t>et</a:t>
                </a:r>
                <a:r>
                  <a:rPr sz="1405" b="1" spc="-59" baseline="2923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33" baseline="5847">
                    <a:solidFill>
                      <a:srgbClr val="231F20"/>
                    </a:solidFill>
                    <a:latin typeface="Arial"/>
                    <a:cs typeface="Arial"/>
                  </a:rPr>
                  <a:t>ventes</a:t>
                </a:r>
                <a:r>
                  <a:rPr sz="1405" b="1" spc="-59" baseline="5847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95" baseline="8771">
                    <a:solidFill>
                      <a:srgbClr val="231F20"/>
                    </a:solidFill>
                    <a:latin typeface="Arial"/>
                    <a:cs typeface="Arial"/>
                  </a:rPr>
                  <a:t>alimentaires</a:t>
                </a:r>
                <a:endParaRPr sz="1405" baseline="8771">
                  <a:latin typeface="Arial"/>
                  <a:cs typeface="Arial"/>
                </a:endParaRPr>
              </a:p>
            </p:txBody>
          </p:sp>
          <p:sp>
            <p:nvSpPr>
              <p:cNvPr id="33" name="object 33"/>
              <p:cNvSpPr txBox="1"/>
              <p:nvPr/>
            </p:nvSpPr>
            <p:spPr>
              <a:xfrm rot="21300000">
                <a:off x="1785352" y="3749777"/>
                <a:ext cx="1330862" cy="1343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961"/>
                  </a:lnSpc>
                </a:pPr>
                <a:r>
                  <a:rPr sz="937" b="1" spc="-94">
                    <a:solidFill>
                      <a:srgbClr val="231F20"/>
                    </a:solidFill>
                    <a:latin typeface="Arial"/>
                    <a:cs typeface="Arial"/>
                  </a:rPr>
                  <a:t>en</a:t>
                </a:r>
                <a:r>
                  <a:rPr sz="937" b="1" spc="-3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937" b="1" spc="-89">
                    <a:solidFill>
                      <a:srgbClr val="231F20"/>
                    </a:solidFill>
                    <a:latin typeface="Arial"/>
                    <a:cs typeface="Arial"/>
                  </a:rPr>
                  <a:t>3</a:t>
                </a:r>
                <a:r>
                  <a:rPr sz="937" b="1" spc="-30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18" baseline="2923">
                    <a:solidFill>
                      <a:srgbClr val="231F20"/>
                    </a:solidFill>
                    <a:latin typeface="Arial"/>
                    <a:cs typeface="Arial"/>
                  </a:rPr>
                  <a:t>clics</a:t>
                </a:r>
                <a:r>
                  <a:rPr sz="1405" b="1" spc="-36" baseline="2923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11" baseline="2923">
                    <a:solidFill>
                      <a:srgbClr val="231F20"/>
                    </a:solidFill>
                    <a:latin typeface="Arial"/>
                    <a:cs typeface="Arial"/>
                  </a:rPr>
                  <a:t>et</a:t>
                </a:r>
                <a:r>
                  <a:rPr sz="1405" b="1" spc="-43" baseline="2923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25" baseline="5847">
                    <a:solidFill>
                      <a:srgbClr val="231F20"/>
                    </a:solidFill>
                    <a:latin typeface="Arial"/>
                    <a:cs typeface="Arial"/>
                  </a:rPr>
                  <a:t>gratuitement</a:t>
                </a:r>
                <a:r>
                  <a:rPr sz="1405" b="1" spc="-43" baseline="5847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73" baseline="8771">
                    <a:solidFill>
                      <a:srgbClr val="231F20"/>
                    </a:solidFill>
                    <a:latin typeface="Arial"/>
                    <a:cs typeface="Arial"/>
                  </a:rPr>
                  <a:t>!</a:t>
                </a:r>
                <a:endParaRPr sz="1405" baseline="8771">
                  <a:latin typeface="Arial"/>
                  <a:cs typeface="Arial"/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259887" y="4072698"/>
                <a:ext cx="798494" cy="443534"/>
              </a:xfrm>
              <a:custGeom>
                <a:avLst/>
                <a:gdLst/>
                <a:ahLst/>
                <a:cxnLst/>
                <a:rect l="l" t="t" r="r" b="b"/>
                <a:pathLst>
                  <a:path w="772794" h="429260">
                    <a:moveTo>
                      <a:pt x="672680" y="0"/>
                    </a:moveTo>
                    <a:lnTo>
                      <a:pt x="62407" y="64147"/>
                    </a:lnTo>
                    <a:lnTo>
                      <a:pt x="15240" y="89760"/>
                    </a:lnTo>
                    <a:lnTo>
                      <a:pt x="0" y="141224"/>
                    </a:lnTo>
                    <a:lnTo>
                      <a:pt x="30238" y="428917"/>
                    </a:lnTo>
                    <a:lnTo>
                      <a:pt x="710247" y="357454"/>
                    </a:lnTo>
                    <a:lnTo>
                      <a:pt x="757421" y="331841"/>
                    </a:lnTo>
                    <a:lnTo>
                      <a:pt x="772668" y="280377"/>
                    </a:lnTo>
                    <a:lnTo>
                      <a:pt x="749757" y="62420"/>
                    </a:lnTo>
                    <a:lnTo>
                      <a:pt x="741419" y="35849"/>
                    </a:lnTo>
                    <a:lnTo>
                      <a:pt x="724139" y="15251"/>
                    </a:lnTo>
                    <a:lnTo>
                      <a:pt x="700399" y="2632"/>
                    </a:lnTo>
                    <a:lnTo>
                      <a:pt x="672680" y="0"/>
                    </a:lnTo>
                    <a:close/>
                  </a:path>
                </a:pathLst>
              </a:custGeom>
              <a:solidFill>
                <a:srgbClr val="FFFFFF">
                  <a:alpha val="78997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 txBox="1"/>
              <p:nvPr/>
            </p:nvSpPr>
            <p:spPr>
              <a:xfrm rot="21300000">
                <a:off x="1296258" y="4148478"/>
                <a:ext cx="717480" cy="1343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961"/>
                  </a:lnSpc>
                </a:pPr>
                <a:r>
                  <a:rPr sz="937" b="1" spc="-103">
                    <a:solidFill>
                      <a:srgbClr val="231F20"/>
                    </a:solidFill>
                    <a:latin typeface="Arial"/>
                    <a:cs typeface="Arial"/>
                  </a:rPr>
                  <a:t>Merci</a:t>
                </a:r>
                <a:r>
                  <a:rPr sz="937" b="1" spc="-59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192" baseline="2923">
                    <a:solidFill>
                      <a:srgbClr val="231F20"/>
                    </a:solidFill>
                    <a:latin typeface="Arial"/>
                    <a:cs typeface="Arial"/>
                  </a:rPr>
                  <a:t>SOLAAL</a:t>
                </a:r>
                <a:endParaRPr sz="1405" baseline="2923">
                  <a:latin typeface="Arial"/>
                  <a:cs typeface="Arial"/>
                </a:endParaRPr>
              </a:p>
            </p:txBody>
          </p:sp>
          <p:sp>
            <p:nvSpPr>
              <p:cNvPr id="36" name="object 36"/>
              <p:cNvSpPr txBox="1"/>
              <p:nvPr/>
            </p:nvSpPr>
            <p:spPr>
              <a:xfrm rot="21300000">
                <a:off x="1308336" y="4307161"/>
                <a:ext cx="437717" cy="1343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961"/>
                  </a:lnSpc>
                </a:pPr>
                <a:r>
                  <a:rPr sz="937" b="1" spc="-89">
                    <a:solidFill>
                      <a:srgbClr val="231F20"/>
                    </a:solidFill>
                    <a:latin typeface="Arial"/>
                    <a:cs typeface="Arial"/>
                  </a:rPr>
                  <a:t>J'y</a:t>
                </a:r>
                <a:r>
                  <a:rPr sz="937" b="1" spc="-79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937" b="1" spc="-94">
                    <a:solidFill>
                      <a:srgbClr val="231F20"/>
                    </a:solidFill>
                    <a:latin typeface="Arial"/>
                    <a:cs typeface="Arial"/>
                  </a:rPr>
                  <a:t>vais</a:t>
                </a:r>
                <a:r>
                  <a:rPr sz="937" b="1" spc="-79">
                    <a:solidFill>
                      <a:srgbClr val="231F20"/>
                    </a:solidFill>
                    <a:latin typeface="Arial"/>
                    <a:cs typeface="Arial"/>
                  </a:rPr>
                  <a:t> </a:t>
                </a:r>
                <a:r>
                  <a:rPr sz="1405" b="1" spc="-73" baseline="2923">
                    <a:solidFill>
                      <a:srgbClr val="231F20"/>
                    </a:solidFill>
                    <a:latin typeface="Arial"/>
                    <a:cs typeface="Arial"/>
                  </a:rPr>
                  <a:t>!</a:t>
                </a:r>
                <a:endParaRPr sz="1405" baseline="2923">
                  <a:latin typeface="Arial"/>
                  <a:cs typeface="Arial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 rot="21240000">
                <a:off x="1718968" y="4244458"/>
                <a:ext cx="200273" cy="149803"/>
              </a:xfrm>
              <a:prstGeom prst="rect">
                <a:avLst/>
              </a:prstGeom>
            </p:spPr>
            <p:txBody>
              <a:bodyPr vert="horz" wrap="square" lIns="0" tIns="1878" rIns="0" bIns="0" rtlCol="0">
                <a:spAutoFit/>
              </a:bodyPr>
              <a:lstStyle/>
              <a:p>
                <a:pPr>
                  <a:lnSpc>
                    <a:spcPts val="1134"/>
                  </a:lnSpc>
                  <a:spcBef>
                    <a:spcPts val="14"/>
                  </a:spcBef>
                </a:pPr>
                <a:r>
                  <a:rPr sz="1134" spc="592">
                    <a:solidFill>
                      <a:srgbClr val="231F20"/>
                    </a:solidFill>
                    <a:latin typeface="Times New Roman"/>
                    <a:cs typeface="Times New Roman"/>
                  </a:rPr>
                  <a:t>t</a:t>
                </a:r>
                <a:endParaRPr sz="1134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9" name="object 39"/>
            <p:cNvSpPr/>
            <p:nvPr/>
          </p:nvSpPr>
          <p:spPr>
            <a:xfrm>
              <a:off x="267939" y="402669"/>
              <a:ext cx="2837084" cy="5362344"/>
            </a:xfrm>
            <a:custGeom>
              <a:avLst/>
              <a:gdLst/>
              <a:ahLst/>
              <a:cxnLst/>
              <a:rect l="l" t="t" r="r" b="b"/>
              <a:pathLst>
                <a:path w="2877185" h="5438140">
                  <a:moveTo>
                    <a:pt x="135636" y="216179"/>
                  </a:moveTo>
                  <a:lnTo>
                    <a:pt x="88541" y="228942"/>
                  </a:lnTo>
                  <a:lnTo>
                    <a:pt x="49196" y="254830"/>
                  </a:lnTo>
                  <a:lnTo>
                    <a:pt x="19834" y="291087"/>
                  </a:lnTo>
                  <a:lnTo>
                    <a:pt x="2690" y="334956"/>
                  </a:lnTo>
                  <a:lnTo>
                    <a:pt x="0" y="383679"/>
                  </a:lnTo>
                  <a:lnTo>
                    <a:pt x="516953" y="5302097"/>
                  </a:lnTo>
                  <a:lnTo>
                    <a:pt x="529711" y="5349191"/>
                  </a:lnTo>
                  <a:lnTo>
                    <a:pt x="555598" y="5388537"/>
                  </a:lnTo>
                  <a:lnTo>
                    <a:pt x="591855" y="5417899"/>
                  </a:lnTo>
                  <a:lnTo>
                    <a:pt x="635723" y="5435042"/>
                  </a:lnTo>
                  <a:lnTo>
                    <a:pt x="684441" y="5437733"/>
                  </a:lnTo>
                  <a:lnTo>
                    <a:pt x="2741244" y="5221554"/>
                  </a:lnTo>
                  <a:lnTo>
                    <a:pt x="2788337" y="5208796"/>
                  </a:lnTo>
                  <a:lnTo>
                    <a:pt x="2827679" y="5182909"/>
                  </a:lnTo>
                  <a:lnTo>
                    <a:pt x="2857040" y="5146652"/>
                  </a:lnTo>
                  <a:lnTo>
                    <a:pt x="2874184" y="5102784"/>
                  </a:lnTo>
                  <a:lnTo>
                    <a:pt x="2876880" y="5054066"/>
                  </a:lnTo>
                  <a:lnTo>
                    <a:pt x="2359926" y="135636"/>
                  </a:lnTo>
                  <a:lnTo>
                    <a:pt x="2347164" y="88541"/>
                  </a:lnTo>
                  <a:lnTo>
                    <a:pt x="2321275" y="49196"/>
                  </a:lnTo>
                  <a:lnTo>
                    <a:pt x="2285018" y="19834"/>
                  </a:lnTo>
                  <a:lnTo>
                    <a:pt x="2241149" y="2690"/>
                  </a:lnTo>
                  <a:lnTo>
                    <a:pt x="2192426" y="0"/>
                  </a:lnTo>
                  <a:lnTo>
                    <a:pt x="135636" y="21617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" y="6423694"/>
            <a:ext cx="386388" cy="38931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240" y="6467636"/>
            <a:ext cx="458462" cy="324227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349496" y="6293289"/>
            <a:ext cx="2011192" cy="650128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>
              <a:spcBef>
                <a:spcPts val="98"/>
              </a:spcBef>
            </a:pPr>
            <a:r>
              <a:rPr sz="1381" b="1" spc="-10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Un</a:t>
            </a:r>
            <a:r>
              <a:rPr sz="1381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81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récapitulatif</a:t>
            </a:r>
            <a:endParaRPr sz="1381">
              <a:latin typeface="Century Gothic" panose="020B0502020202020204" pitchFamily="34" charset="0"/>
              <a:cs typeface="Tahoma"/>
            </a:endParaRPr>
          </a:p>
          <a:p>
            <a:pPr marL="12523"/>
            <a:r>
              <a:rPr sz="1381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381" spc="-9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5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chaque</a:t>
            </a:r>
            <a:r>
              <a:rPr sz="1381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</a:t>
            </a:r>
            <a:endParaRPr sz="1381">
              <a:latin typeface="Century Gothic" panose="020B0502020202020204" pitchFamily="34" charset="0"/>
              <a:cs typeface="Verdana"/>
            </a:endParaRPr>
          </a:p>
          <a:p>
            <a:pPr marL="12523"/>
            <a:r>
              <a:rPr sz="138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381" spc="-9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-3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proposition</a:t>
            </a:r>
            <a:r>
              <a:rPr sz="1381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de</a:t>
            </a:r>
            <a:r>
              <a:rPr sz="1381" spc="-9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vente</a:t>
            </a:r>
            <a:endParaRPr sz="1381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3944" y="6304685"/>
            <a:ext cx="1667436" cy="650128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 marR="482768">
              <a:spcBef>
                <a:spcPts val="98"/>
              </a:spcBef>
            </a:pPr>
            <a:r>
              <a:rPr sz="1381" b="1" spc="-54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L’impact</a:t>
            </a:r>
            <a:r>
              <a:rPr sz="1381" b="1" spc="-14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81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1381" b="1" spc="-14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381" b="1" spc="-3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la </a:t>
            </a:r>
            <a:r>
              <a:rPr sz="1381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générosité</a:t>
            </a:r>
            <a:endParaRPr sz="1381">
              <a:latin typeface="Century Gothic" panose="020B0502020202020204" pitchFamily="34" charset="0"/>
              <a:cs typeface="Tahoma"/>
            </a:endParaRPr>
          </a:p>
          <a:p>
            <a:pPr marL="12523"/>
            <a:r>
              <a:rPr sz="1381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en</a:t>
            </a:r>
            <a:r>
              <a:rPr sz="1381" spc="-6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381" spc="-5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équivalent-</a:t>
            </a:r>
            <a:r>
              <a:rPr sz="1381" spc="-3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repas</a:t>
            </a:r>
            <a:endParaRPr sz="1381"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12" y="6520386"/>
            <a:ext cx="346389" cy="273521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550402" y="6347343"/>
            <a:ext cx="1987298" cy="619606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>
              <a:spcBef>
                <a:spcPts val="98"/>
              </a:spcBef>
            </a:pPr>
            <a:r>
              <a:rPr lang="fr-FR" sz="1380" b="1" spc="-10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Un</a:t>
            </a:r>
            <a:r>
              <a:rPr lang="fr-FR" sz="1380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fr-FR" sz="1380" b="1" spc="-5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historique</a:t>
            </a:r>
            <a:r>
              <a:rPr lang="fr-FR" sz="1380" b="1" spc="-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fr-FR" sz="1380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des</a:t>
            </a:r>
            <a:r>
              <a:rPr lang="fr-FR" sz="1380" b="1" spc="-5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fr-FR" sz="1380" b="1" spc="-2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dons</a:t>
            </a:r>
            <a:endParaRPr lang="fr-FR" sz="1380">
              <a:latin typeface="Century Gothic" panose="020B0502020202020204" pitchFamily="34" charset="0"/>
              <a:cs typeface="Tahoma"/>
            </a:endParaRPr>
          </a:p>
          <a:p>
            <a:pPr marL="12523"/>
            <a:r>
              <a:rPr sz="1282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282" spc="-7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calculer</a:t>
            </a:r>
            <a:endParaRPr sz="1282">
              <a:latin typeface="Century Gothic" panose="020B0502020202020204" pitchFamily="34" charset="0"/>
              <a:cs typeface="Verdana"/>
            </a:endParaRPr>
          </a:p>
          <a:p>
            <a:pPr marL="12523"/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282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réduction</a:t>
            </a:r>
            <a:r>
              <a:rPr sz="1282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d’impôt</a:t>
            </a:r>
            <a:endParaRPr sz="1282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71165" y="3452234"/>
            <a:ext cx="3182718" cy="2067054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 marR="279893">
              <a:spcBef>
                <a:spcPts val="98"/>
              </a:spcBef>
            </a:pPr>
            <a:r>
              <a:rPr sz="2662" b="1" spc="-162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Pour</a:t>
            </a:r>
            <a:r>
              <a:rPr sz="2662" b="1" spc="-1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662" b="1" spc="-113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s’enregistrer, </a:t>
            </a:r>
            <a:r>
              <a:rPr sz="2662" b="1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c’est</a:t>
            </a:r>
            <a:r>
              <a:rPr sz="2662" b="1" spc="-123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662" b="1" spc="-6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simple</a:t>
            </a:r>
            <a:r>
              <a:rPr sz="2662" b="1" spc="-123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662" b="1" spc="-50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!</a:t>
            </a:r>
            <a:endParaRPr sz="2662">
              <a:latin typeface="Century Gothic" panose="020B0502020202020204" pitchFamily="34" charset="0"/>
              <a:cs typeface="Tahoma"/>
            </a:endParaRPr>
          </a:p>
          <a:p>
            <a:pPr marL="12523" marR="5009" indent="132120">
              <a:spcBef>
                <a:spcPts val="433"/>
              </a:spcBef>
              <a:buAutoNum type="arabicPlain"/>
              <a:tabLst>
                <a:tab pos="144643" algn="l"/>
              </a:tabLst>
            </a:pPr>
            <a:r>
              <a:rPr sz="1282" spc="276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|</a:t>
            </a:r>
            <a:r>
              <a:rPr sz="1282" spc="-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3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Scannez</a:t>
            </a:r>
            <a:r>
              <a:rPr sz="1282" spc="-6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</a:t>
            </a:r>
            <a:r>
              <a:rPr sz="1282" spc="-6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QRCode</a:t>
            </a:r>
            <a:r>
              <a:rPr sz="1282" spc="-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282" spc="-6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copiez</a:t>
            </a:r>
            <a:r>
              <a:rPr sz="1282" spc="-6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l’URL</a:t>
            </a:r>
            <a:r>
              <a:rPr sz="1282" spc="-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2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1282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https://dons.solaal.org</a:t>
            </a:r>
            <a:endParaRPr sz="1282">
              <a:latin typeface="Century Gothic" panose="020B0502020202020204" pitchFamily="34" charset="0"/>
              <a:cs typeface="Verdana"/>
            </a:endParaRPr>
          </a:p>
          <a:p>
            <a:pPr marL="12523" marR="541628" indent="132120">
              <a:buAutoNum type="arabicPlain"/>
              <a:tabLst>
                <a:tab pos="144643" algn="l"/>
              </a:tabLst>
            </a:pPr>
            <a:r>
              <a:rPr sz="1282" spc="276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|</a:t>
            </a:r>
            <a:r>
              <a:rPr sz="1282" spc="-10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5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Ajoutez</a:t>
            </a:r>
            <a:r>
              <a:rPr sz="1282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la</a:t>
            </a:r>
            <a:r>
              <a:rPr sz="1282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6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page</a:t>
            </a:r>
            <a:r>
              <a:rPr sz="1282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282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5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282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écran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d’accueil</a:t>
            </a:r>
            <a:r>
              <a:rPr sz="1282" spc="-3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ou</a:t>
            </a:r>
            <a:r>
              <a:rPr sz="1282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dans</a:t>
            </a:r>
            <a:r>
              <a:rPr sz="1282" spc="-3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vos</a:t>
            </a:r>
            <a:r>
              <a:rPr sz="1282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favoris</a:t>
            </a:r>
            <a:endParaRPr sz="1282">
              <a:latin typeface="Century Gothic" panose="020B0502020202020204" pitchFamily="34" charset="0"/>
              <a:cs typeface="Verdana"/>
            </a:endParaRPr>
          </a:p>
          <a:p>
            <a:pPr marL="144643" indent="-132120">
              <a:buAutoNum type="arabicPlain"/>
              <a:tabLst>
                <a:tab pos="144643" algn="l"/>
              </a:tabLst>
            </a:pPr>
            <a:r>
              <a:rPr sz="1282" spc="276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|</a:t>
            </a:r>
            <a:r>
              <a:rPr sz="1282" spc="-98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Créez</a:t>
            </a:r>
            <a:r>
              <a:rPr sz="1282" spc="-98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5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votre</a:t>
            </a:r>
            <a:r>
              <a:rPr sz="1282" spc="-98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compte</a:t>
            </a:r>
            <a:endParaRPr sz="1282">
              <a:latin typeface="Century Gothic" panose="020B0502020202020204" pitchFamily="34" charset="0"/>
              <a:cs typeface="Verdana"/>
            </a:endParaRPr>
          </a:p>
          <a:p>
            <a:pPr marL="144643" indent="-132120">
              <a:buAutoNum type="arabicPlain"/>
              <a:tabLst>
                <a:tab pos="144643" algn="l"/>
              </a:tabLst>
            </a:pPr>
            <a:r>
              <a:rPr sz="1282" spc="276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|</a:t>
            </a:r>
            <a:r>
              <a:rPr sz="1282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Vous </a:t>
            </a:r>
            <a:r>
              <a:rPr sz="1282" spc="-4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êtes</a:t>
            </a:r>
            <a:r>
              <a:rPr sz="1282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28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connecté</a:t>
            </a:r>
            <a:r>
              <a:rPr sz="1282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!</a:t>
            </a:r>
            <a:endParaRPr sz="1282"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230628" y="3549286"/>
            <a:ext cx="2249129" cy="1885963"/>
            <a:chOff x="4214853" y="3546005"/>
            <a:chExt cx="2280920" cy="1912620"/>
          </a:xfrm>
        </p:grpSpPr>
        <p:sp>
          <p:nvSpPr>
            <p:cNvPr id="53" name="object 53"/>
            <p:cNvSpPr/>
            <p:nvPr/>
          </p:nvSpPr>
          <p:spPr>
            <a:xfrm>
              <a:off x="4214850" y="3559606"/>
              <a:ext cx="607060" cy="1899285"/>
            </a:xfrm>
            <a:custGeom>
              <a:avLst/>
              <a:gdLst/>
              <a:ahLst/>
              <a:cxnLst/>
              <a:rect l="l" t="t" r="r" b="b"/>
              <a:pathLst>
                <a:path w="607060" h="1899285">
                  <a:moveTo>
                    <a:pt x="202247" y="1113091"/>
                  </a:moveTo>
                  <a:lnTo>
                    <a:pt x="134823" y="1113091"/>
                  </a:lnTo>
                  <a:lnTo>
                    <a:pt x="134823" y="1178585"/>
                  </a:lnTo>
                  <a:lnTo>
                    <a:pt x="202247" y="1178585"/>
                  </a:lnTo>
                  <a:lnTo>
                    <a:pt x="202247" y="1113091"/>
                  </a:lnTo>
                  <a:close/>
                </a:path>
                <a:path w="607060" h="1899285">
                  <a:moveTo>
                    <a:pt x="269633" y="1244053"/>
                  </a:moveTo>
                  <a:lnTo>
                    <a:pt x="202209" y="1244053"/>
                  </a:lnTo>
                  <a:lnTo>
                    <a:pt x="202209" y="1309547"/>
                  </a:lnTo>
                  <a:lnTo>
                    <a:pt x="134823" y="1309547"/>
                  </a:lnTo>
                  <a:lnTo>
                    <a:pt x="134823" y="1375003"/>
                  </a:lnTo>
                  <a:lnTo>
                    <a:pt x="202247" y="1375003"/>
                  </a:lnTo>
                  <a:lnTo>
                    <a:pt x="269633" y="1374978"/>
                  </a:lnTo>
                  <a:lnTo>
                    <a:pt x="269633" y="1244053"/>
                  </a:lnTo>
                  <a:close/>
                </a:path>
                <a:path w="607060" h="1899285">
                  <a:moveTo>
                    <a:pt x="337032" y="1571409"/>
                  </a:moveTo>
                  <a:lnTo>
                    <a:pt x="269633" y="1571409"/>
                  </a:lnTo>
                  <a:lnTo>
                    <a:pt x="202247" y="1571409"/>
                  </a:lnTo>
                  <a:lnTo>
                    <a:pt x="134823" y="1571409"/>
                  </a:lnTo>
                  <a:lnTo>
                    <a:pt x="134823" y="1767865"/>
                  </a:lnTo>
                  <a:lnTo>
                    <a:pt x="202209" y="1767865"/>
                  </a:lnTo>
                  <a:lnTo>
                    <a:pt x="269633" y="1767865"/>
                  </a:lnTo>
                  <a:lnTo>
                    <a:pt x="337032" y="1767865"/>
                  </a:lnTo>
                  <a:lnTo>
                    <a:pt x="337032" y="1571409"/>
                  </a:lnTo>
                  <a:close/>
                </a:path>
                <a:path w="607060" h="1899285">
                  <a:moveTo>
                    <a:pt x="337032" y="261924"/>
                  </a:moveTo>
                  <a:lnTo>
                    <a:pt x="269633" y="261924"/>
                  </a:lnTo>
                  <a:lnTo>
                    <a:pt x="202247" y="261924"/>
                  </a:lnTo>
                  <a:lnTo>
                    <a:pt x="134823" y="261924"/>
                  </a:lnTo>
                  <a:lnTo>
                    <a:pt x="134823" y="327418"/>
                  </a:lnTo>
                  <a:lnTo>
                    <a:pt x="202209" y="327418"/>
                  </a:lnTo>
                  <a:lnTo>
                    <a:pt x="269633" y="327418"/>
                  </a:lnTo>
                  <a:lnTo>
                    <a:pt x="337032" y="327418"/>
                  </a:lnTo>
                  <a:lnTo>
                    <a:pt x="337032" y="261924"/>
                  </a:lnTo>
                  <a:close/>
                </a:path>
                <a:path w="607060" h="1899285">
                  <a:moveTo>
                    <a:pt x="337032" y="130962"/>
                  </a:moveTo>
                  <a:lnTo>
                    <a:pt x="269633" y="130962"/>
                  </a:lnTo>
                  <a:lnTo>
                    <a:pt x="202247" y="130962"/>
                  </a:lnTo>
                  <a:lnTo>
                    <a:pt x="134823" y="130962"/>
                  </a:lnTo>
                  <a:lnTo>
                    <a:pt x="134823" y="261899"/>
                  </a:lnTo>
                  <a:lnTo>
                    <a:pt x="202209" y="261899"/>
                  </a:lnTo>
                  <a:lnTo>
                    <a:pt x="269633" y="261899"/>
                  </a:lnTo>
                  <a:lnTo>
                    <a:pt x="337032" y="261899"/>
                  </a:lnTo>
                  <a:lnTo>
                    <a:pt x="337032" y="130962"/>
                  </a:lnTo>
                  <a:close/>
                </a:path>
                <a:path w="607060" h="1899285">
                  <a:moveTo>
                    <a:pt x="471855" y="1440472"/>
                  </a:moveTo>
                  <a:lnTo>
                    <a:pt x="404456" y="1440472"/>
                  </a:lnTo>
                  <a:lnTo>
                    <a:pt x="404431" y="1505966"/>
                  </a:lnTo>
                  <a:lnTo>
                    <a:pt x="404431" y="1833321"/>
                  </a:lnTo>
                  <a:lnTo>
                    <a:pt x="337032" y="1833321"/>
                  </a:lnTo>
                  <a:lnTo>
                    <a:pt x="269633" y="1833321"/>
                  </a:lnTo>
                  <a:lnTo>
                    <a:pt x="202247" y="1833321"/>
                  </a:lnTo>
                  <a:lnTo>
                    <a:pt x="134823" y="1833321"/>
                  </a:lnTo>
                  <a:lnTo>
                    <a:pt x="67398" y="1833321"/>
                  </a:lnTo>
                  <a:lnTo>
                    <a:pt x="67398" y="1505966"/>
                  </a:lnTo>
                  <a:lnTo>
                    <a:pt x="404431" y="1505966"/>
                  </a:lnTo>
                  <a:lnTo>
                    <a:pt x="404431" y="1440472"/>
                  </a:lnTo>
                  <a:lnTo>
                    <a:pt x="0" y="1440472"/>
                  </a:lnTo>
                  <a:lnTo>
                    <a:pt x="0" y="1898789"/>
                  </a:lnTo>
                  <a:lnTo>
                    <a:pt x="67398" y="1898789"/>
                  </a:lnTo>
                  <a:lnTo>
                    <a:pt x="134823" y="1898815"/>
                  </a:lnTo>
                  <a:lnTo>
                    <a:pt x="404456" y="1898815"/>
                  </a:lnTo>
                  <a:lnTo>
                    <a:pt x="471855" y="1898789"/>
                  </a:lnTo>
                  <a:lnTo>
                    <a:pt x="471855" y="1440472"/>
                  </a:lnTo>
                  <a:close/>
                </a:path>
                <a:path w="607060" h="1899285">
                  <a:moveTo>
                    <a:pt x="471855" y="1178560"/>
                  </a:moveTo>
                  <a:lnTo>
                    <a:pt x="404456" y="1178560"/>
                  </a:lnTo>
                  <a:lnTo>
                    <a:pt x="337032" y="1178560"/>
                  </a:lnTo>
                  <a:lnTo>
                    <a:pt x="269633" y="1178560"/>
                  </a:lnTo>
                  <a:lnTo>
                    <a:pt x="269633" y="1244053"/>
                  </a:lnTo>
                  <a:lnTo>
                    <a:pt x="337032" y="1244053"/>
                  </a:lnTo>
                  <a:lnTo>
                    <a:pt x="337032" y="1374978"/>
                  </a:lnTo>
                  <a:lnTo>
                    <a:pt x="404431" y="1374978"/>
                  </a:lnTo>
                  <a:lnTo>
                    <a:pt x="471855" y="1375003"/>
                  </a:lnTo>
                  <a:lnTo>
                    <a:pt x="471855" y="1309547"/>
                  </a:lnTo>
                  <a:lnTo>
                    <a:pt x="404456" y="1309547"/>
                  </a:lnTo>
                  <a:lnTo>
                    <a:pt x="404456" y="1244053"/>
                  </a:lnTo>
                  <a:lnTo>
                    <a:pt x="471855" y="1244053"/>
                  </a:lnTo>
                  <a:lnTo>
                    <a:pt x="471855" y="1178560"/>
                  </a:lnTo>
                  <a:close/>
                </a:path>
                <a:path w="607060" h="1899285">
                  <a:moveTo>
                    <a:pt x="471855" y="261924"/>
                  </a:moveTo>
                  <a:lnTo>
                    <a:pt x="404431" y="261924"/>
                  </a:lnTo>
                  <a:lnTo>
                    <a:pt x="404431" y="392887"/>
                  </a:lnTo>
                  <a:lnTo>
                    <a:pt x="337032" y="392887"/>
                  </a:lnTo>
                  <a:lnTo>
                    <a:pt x="67398" y="392887"/>
                  </a:lnTo>
                  <a:lnTo>
                    <a:pt x="67398" y="261924"/>
                  </a:lnTo>
                  <a:lnTo>
                    <a:pt x="0" y="261924"/>
                  </a:lnTo>
                  <a:lnTo>
                    <a:pt x="0" y="458343"/>
                  </a:lnTo>
                  <a:lnTo>
                    <a:pt x="67398" y="458343"/>
                  </a:lnTo>
                  <a:lnTo>
                    <a:pt x="134823" y="458343"/>
                  </a:lnTo>
                  <a:lnTo>
                    <a:pt x="471855" y="458343"/>
                  </a:lnTo>
                  <a:lnTo>
                    <a:pt x="471855" y="261924"/>
                  </a:lnTo>
                  <a:close/>
                </a:path>
                <a:path w="607060" h="1899285">
                  <a:moveTo>
                    <a:pt x="471855" y="0"/>
                  </a:moveTo>
                  <a:lnTo>
                    <a:pt x="471855" y="0"/>
                  </a:lnTo>
                  <a:lnTo>
                    <a:pt x="0" y="0"/>
                  </a:lnTo>
                  <a:lnTo>
                    <a:pt x="0" y="130962"/>
                  </a:lnTo>
                  <a:lnTo>
                    <a:pt x="0" y="261899"/>
                  </a:lnTo>
                  <a:lnTo>
                    <a:pt x="67398" y="261899"/>
                  </a:lnTo>
                  <a:lnTo>
                    <a:pt x="67398" y="130962"/>
                  </a:lnTo>
                  <a:lnTo>
                    <a:pt x="67398" y="65493"/>
                  </a:lnTo>
                  <a:lnTo>
                    <a:pt x="404431" y="65493"/>
                  </a:lnTo>
                  <a:lnTo>
                    <a:pt x="404431" y="130962"/>
                  </a:lnTo>
                  <a:lnTo>
                    <a:pt x="404431" y="261899"/>
                  </a:lnTo>
                  <a:lnTo>
                    <a:pt x="471855" y="261899"/>
                  </a:lnTo>
                  <a:lnTo>
                    <a:pt x="471855" y="130962"/>
                  </a:lnTo>
                  <a:lnTo>
                    <a:pt x="471855" y="0"/>
                  </a:lnTo>
                  <a:close/>
                </a:path>
                <a:path w="607060" h="1899285">
                  <a:moveTo>
                    <a:pt x="539280" y="1244053"/>
                  </a:moveTo>
                  <a:lnTo>
                    <a:pt x="471855" y="1244053"/>
                  </a:lnTo>
                  <a:lnTo>
                    <a:pt x="471855" y="1309547"/>
                  </a:lnTo>
                  <a:lnTo>
                    <a:pt x="539280" y="1309547"/>
                  </a:lnTo>
                  <a:lnTo>
                    <a:pt x="539280" y="1244053"/>
                  </a:lnTo>
                  <a:close/>
                </a:path>
                <a:path w="607060" h="1899285">
                  <a:moveTo>
                    <a:pt x="606653" y="720242"/>
                  </a:moveTo>
                  <a:lnTo>
                    <a:pt x="539280" y="720242"/>
                  </a:lnTo>
                  <a:lnTo>
                    <a:pt x="539280" y="589305"/>
                  </a:lnTo>
                  <a:lnTo>
                    <a:pt x="471855" y="589305"/>
                  </a:lnTo>
                  <a:lnTo>
                    <a:pt x="471855" y="654773"/>
                  </a:lnTo>
                  <a:lnTo>
                    <a:pt x="404456" y="654773"/>
                  </a:lnTo>
                  <a:lnTo>
                    <a:pt x="337032" y="654773"/>
                  </a:lnTo>
                  <a:lnTo>
                    <a:pt x="337032" y="589305"/>
                  </a:lnTo>
                  <a:lnTo>
                    <a:pt x="404431" y="589305"/>
                  </a:lnTo>
                  <a:lnTo>
                    <a:pt x="471855" y="589305"/>
                  </a:lnTo>
                  <a:lnTo>
                    <a:pt x="471855" y="523811"/>
                  </a:lnTo>
                  <a:lnTo>
                    <a:pt x="404456" y="523811"/>
                  </a:lnTo>
                  <a:lnTo>
                    <a:pt x="404431" y="523811"/>
                  </a:lnTo>
                  <a:lnTo>
                    <a:pt x="134823" y="523811"/>
                  </a:lnTo>
                  <a:lnTo>
                    <a:pt x="134823" y="589305"/>
                  </a:lnTo>
                  <a:lnTo>
                    <a:pt x="202209" y="589305"/>
                  </a:lnTo>
                  <a:lnTo>
                    <a:pt x="269633" y="589305"/>
                  </a:lnTo>
                  <a:lnTo>
                    <a:pt x="269633" y="720242"/>
                  </a:lnTo>
                  <a:lnTo>
                    <a:pt x="337032" y="720242"/>
                  </a:lnTo>
                  <a:lnTo>
                    <a:pt x="337032" y="785736"/>
                  </a:lnTo>
                  <a:lnTo>
                    <a:pt x="269633" y="785736"/>
                  </a:lnTo>
                  <a:lnTo>
                    <a:pt x="202247" y="785736"/>
                  </a:lnTo>
                  <a:lnTo>
                    <a:pt x="202247" y="720242"/>
                  </a:lnTo>
                  <a:lnTo>
                    <a:pt x="134823" y="720242"/>
                  </a:lnTo>
                  <a:lnTo>
                    <a:pt x="134823" y="589305"/>
                  </a:lnTo>
                  <a:lnTo>
                    <a:pt x="67398" y="589305"/>
                  </a:lnTo>
                  <a:lnTo>
                    <a:pt x="67398" y="523811"/>
                  </a:lnTo>
                  <a:lnTo>
                    <a:pt x="0" y="523811"/>
                  </a:lnTo>
                  <a:lnTo>
                    <a:pt x="0" y="654748"/>
                  </a:lnTo>
                  <a:lnTo>
                    <a:pt x="67398" y="654748"/>
                  </a:lnTo>
                  <a:lnTo>
                    <a:pt x="67398" y="785736"/>
                  </a:lnTo>
                  <a:lnTo>
                    <a:pt x="134823" y="785736"/>
                  </a:lnTo>
                  <a:lnTo>
                    <a:pt x="134823" y="916660"/>
                  </a:lnTo>
                  <a:lnTo>
                    <a:pt x="67398" y="916660"/>
                  </a:lnTo>
                  <a:lnTo>
                    <a:pt x="0" y="916660"/>
                  </a:lnTo>
                  <a:lnTo>
                    <a:pt x="0" y="1374978"/>
                  </a:lnTo>
                  <a:lnTo>
                    <a:pt x="67398" y="1374978"/>
                  </a:lnTo>
                  <a:lnTo>
                    <a:pt x="67398" y="1113091"/>
                  </a:lnTo>
                  <a:lnTo>
                    <a:pt x="134823" y="1113091"/>
                  </a:lnTo>
                  <a:lnTo>
                    <a:pt x="134823" y="1047623"/>
                  </a:lnTo>
                  <a:lnTo>
                    <a:pt x="67398" y="1047623"/>
                  </a:lnTo>
                  <a:lnTo>
                    <a:pt x="67398" y="982154"/>
                  </a:lnTo>
                  <a:lnTo>
                    <a:pt x="134823" y="982154"/>
                  </a:lnTo>
                  <a:lnTo>
                    <a:pt x="134823" y="1047623"/>
                  </a:lnTo>
                  <a:lnTo>
                    <a:pt x="202209" y="1047623"/>
                  </a:lnTo>
                  <a:lnTo>
                    <a:pt x="269633" y="1047623"/>
                  </a:lnTo>
                  <a:lnTo>
                    <a:pt x="269633" y="851230"/>
                  </a:lnTo>
                  <a:lnTo>
                    <a:pt x="337032" y="851230"/>
                  </a:lnTo>
                  <a:lnTo>
                    <a:pt x="337032" y="916660"/>
                  </a:lnTo>
                  <a:lnTo>
                    <a:pt x="404431" y="916660"/>
                  </a:lnTo>
                  <a:lnTo>
                    <a:pt x="404431" y="982154"/>
                  </a:lnTo>
                  <a:lnTo>
                    <a:pt x="337032" y="982154"/>
                  </a:lnTo>
                  <a:lnTo>
                    <a:pt x="337032" y="1047623"/>
                  </a:lnTo>
                  <a:lnTo>
                    <a:pt x="269633" y="1047623"/>
                  </a:lnTo>
                  <a:lnTo>
                    <a:pt x="269633" y="1113091"/>
                  </a:lnTo>
                  <a:lnTo>
                    <a:pt x="337032" y="1113091"/>
                  </a:lnTo>
                  <a:lnTo>
                    <a:pt x="404431" y="1113091"/>
                  </a:lnTo>
                  <a:lnTo>
                    <a:pt x="471855" y="1113091"/>
                  </a:lnTo>
                  <a:lnTo>
                    <a:pt x="471855" y="1178560"/>
                  </a:lnTo>
                  <a:lnTo>
                    <a:pt x="539280" y="1178560"/>
                  </a:lnTo>
                  <a:lnTo>
                    <a:pt x="539280" y="1047648"/>
                  </a:lnTo>
                  <a:lnTo>
                    <a:pt x="606653" y="1047648"/>
                  </a:lnTo>
                  <a:lnTo>
                    <a:pt x="606653" y="982154"/>
                  </a:lnTo>
                  <a:lnTo>
                    <a:pt x="539280" y="982154"/>
                  </a:lnTo>
                  <a:lnTo>
                    <a:pt x="539280" y="916660"/>
                  </a:lnTo>
                  <a:lnTo>
                    <a:pt x="471855" y="916660"/>
                  </a:lnTo>
                  <a:lnTo>
                    <a:pt x="471855" y="982154"/>
                  </a:lnTo>
                  <a:lnTo>
                    <a:pt x="471855" y="1047623"/>
                  </a:lnTo>
                  <a:lnTo>
                    <a:pt x="404456" y="1047623"/>
                  </a:lnTo>
                  <a:lnTo>
                    <a:pt x="404456" y="982154"/>
                  </a:lnTo>
                  <a:lnTo>
                    <a:pt x="471855" y="982154"/>
                  </a:lnTo>
                  <a:lnTo>
                    <a:pt x="471855" y="916660"/>
                  </a:lnTo>
                  <a:lnTo>
                    <a:pt x="404456" y="916660"/>
                  </a:lnTo>
                  <a:lnTo>
                    <a:pt x="404456" y="851230"/>
                  </a:lnTo>
                  <a:lnTo>
                    <a:pt x="471855" y="851230"/>
                  </a:lnTo>
                  <a:lnTo>
                    <a:pt x="471855" y="785736"/>
                  </a:lnTo>
                  <a:lnTo>
                    <a:pt x="404456" y="785736"/>
                  </a:lnTo>
                  <a:lnTo>
                    <a:pt x="404456" y="720267"/>
                  </a:lnTo>
                  <a:lnTo>
                    <a:pt x="471855" y="720267"/>
                  </a:lnTo>
                  <a:lnTo>
                    <a:pt x="471855" y="785736"/>
                  </a:lnTo>
                  <a:lnTo>
                    <a:pt x="539254" y="785736"/>
                  </a:lnTo>
                  <a:lnTo>
                    <a:pt x="606653" y="785736"/>
                  </a:lnTo>
                  <a:lnTo>
                    <a:pt x="606653" y="720242"/>
                  </a:lnTo>
                  <a:close/>
                </a:path>
                <a:path w="607060" h="1899285">
                  <a:moveTo>
                    <a:pt x="606653" y="261924"/>
                  </a:moveTo>
                  <a:lnTo>
                    <a:pt x="539254" y="261924"/>
                  </a:lnTo>
                  <a:lnTo>
                    <a:pt x="539254" y="523811"/>
                  </a:lnTo>
                  <a:lnTo>
                    <a:pt x="606653" y="523811"/>
                  </a:lnTo>
                  <a:lnTo>
                    <a:pt x="606653" y="261924"/>
                  </a:lnTo>
                  <a:close/>
                </a:path>
                <a:path w="607060" h="1899285">
                  <a:moveTo>
                    <a:pt x="606653" y="130962"/>
                  </a:moveTo>
                  <a:lnTo>
                    <a:pt x="539254" y="130962"/>
                  </a:lnTo>
                  <a:lnTo>
                    <a:pt x="539254" y="261899"/>
                  </a:lnTo>
                  <a:lnTo>
                    <a:pt x="606653" y="261899"/>
                  </a:lnTo>
                  <a:lnTo>
                    <a:pt x="606653" y="130962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54105" y="3559606"/>
              <a:ext cx="674370" cy="1899285"/>
            </a:xfrm>
            <a:custGeom>
              <a:avLst/>
              <a:gdLst/>
              <a:ahLst/>
              <a:cxnLst/>
              <a:rect l="l" t="t" r="r" b="b"/>
              <a:pathLst>
                <a:path w="674370" h="1899285">
                  <a:moveTo>
                    <a:pt x="67398" y="982154"/>
                  </a:moveTo>
                  <a:lnTo>
                    <a:pt x="0" y="982154"/>
                  </a:lnTo>
                  <a:lnTo>
                    <a:pt x="0" y="1047648"/>
                  </a:lnTo>
                  <a:lnTo>
                    <a:pt x="67398" y="1047648"/>
                  </a:lnTo>
                  <a:lnTo>
                    <a:pt x="67398" y="982154"/>
                  </a:lnTo>
                  <a:close/>
                </a:path>
                <a:path w="674370" h="1899285">
                  <a:moveTo>
                    <a:pt x="134823" y="1833321"/>
                  </a:moveTo>
                  <a:lnTo>
                    <a:pt x="67398" y="1833321"/>
                  </a:lnTo>
                  <a:lnTo>
                    <a:pt x="0" y="1833321"/>
                  </a:lnTo>
                  <a:lnTo>
                    <a:pt x="0" y="1898815"/>
                  </a:lnTo>
                  <a:lnTo>
                    <a:pt x="67398" y="1898815"/>
                  </a:lnTo>
                  <a:lnTo>
                    <a:pt x="134823" y="1898815"/>
                  </a:lnTo>
                  <a:lnTo>
                    <a:pt x="134823" y="1833321"/>
                  </a:lnTo>
                  <a:close/>
                </a:path>
                <a:path w="674370" h="1899285">
                  <a:moveTo>
                    <a:pt x="134823" y="1178560"/>
                  </a:moveTo>
                  <a:lnTo>
                    <a:pt x="67398" y="1178560"/>
                  </a:lnTo>
                  <a:lnTo>
                    <a:pt x="0" y="1178560"/>
                  </a:lnTo>
                  <a:lnTo>
                    <a:pt x="0" y="1440446"/>
                  </a:lnTo>
                  <a:lnTo>
                    <a:pt x="67398" y="1440446"/>
                  </a:lnTo>
                  <a:lnTo>
                    <a:pt x="134823" y="1440472"/>
                  </a:lnTo>
                  <a:lnTo>
                    <a:pt x="134823" y="1374978"/>
                  </a:lnTo>
                  <a:lnTo>
                    <a:pt x="67398" y="1374978"/>
                  </a:lnTo>
                  <a:lnTo>
                    <a:pt x="67398" y="1244053"/>
                  </a:lnTo>
                  <a:lnTo>
                    <a:pt x="134823" y="1244053"/>
                  </a:lnTo>
                  <a:lnTo>
                    <a:pt x="134823" y="1178560"/>
                  </a:lnTo>
                  <a:close/>
                </a:path>
                <a:path w="674370" h="1899285">
                  <a:moveTo>
                    <a:pt x="134823" y="654773"/>
                  </a:moveTo>
                  <a:lnTo>
                    <a:pt x="67398" y="654773"/>
                  </a:lnTo>
                  <a:lnTo>
                    <a:pt x="67398" y="720267"/>
                  </a:lnTo>
                  <a:lnTo>
                    <a:pt x="134823" y="720267"/>
                  </a:lnTo>
                  <a:lnTo>
                    <a:pt x="134823" y="654773"/>
                  </a:lnTo>
                  <a:close/>
                </a:path>
                <a:path w="674370" h="1899285">
                  <a:moveTo>
                    <a:pt x="134823" y="0"/>
                  </a:moveTo>
                  <a:lnTo>
                    <a:pt x="67398" y="0"/>
                  </a:lnTo>
                  <a:lnTo>
                    <a:pt x="67398" y="130962"/>
                  </a:lnTo>
                  <a:lnTo>
                    <a:pt x="134823" y="130962"/>
                  </a:lnTo>
                  <a:lnTo>
                    <a:pt x="134823" y="0"/>
                  </a:lnTo>
                  <a:close/>
                </a:path>
                <a:path w="674370" h="1899285">
                  <a:moveTo>
                    <a:pt x="269608" y="1309547"/>
                  </a:moveTo>
                  <a:lnTo>
                    <a:pt x="202247" y="1309547"/>
                  </a:lnTo>
                  <a:lnTo>
                    <a:pt x="202247" y="1244053"/>
                  </a:lnTo>
                  <a:lnTo>
                    <a:pt x="134823" y="1244053"/>
                  </a:lnTo>
                  <a:lnTo>
                    <a:pt x="134823" y="1309547"/>
                  </a:lnTo>
                  <a:lnTo>
                    <a:pt x="202209" y="1309547"/>
                  </a:lnTo>
                  <a:lnTo>
                    <a:pt x="202209" y="1440472"/>
                  </a:lnTo>
                  <a:lnTo>
                    <a:pt x="134823" y="1440472"/>
                  </a:lnTo>
                  <a:lnTo>
                    <a:pt x="134823" y="1505966"/>
                  </a:lnTo>
                  <a:lnTo>
                    <a:pt x="202209" y="1505966"/>
                  </a:lnTo>
                  <a:lnTo>
                    <a:pt x="269608" y="1505966"/>
                  </a:lnTo>
                  <a:lnTo>
                    <a:pt x="269608" y="1309547"/>
                  </a:lnTo>
                  <a:close/>
                </a:path>
                <a:path w="674370" h="1899285">
                  <a:moveTo>
                    <a:pt x="269608" y="130962"/>
                  </a:moveTo>
                  <a:lnTo>
                    <a:pt x="202247" y="130962"/>
                  </a:lnTo>
                  <a:lnTo>
                    <a:pt x="134823" y="130962"/>
                  </a:lnTo>
                  <a:lnTo>
                    <a:pt x="134823" y="196430"/>
                  </a:lnTo>
                  <a:lnTo>
                    <a:pt x="202209" y="196430"/>
                  </a:lnTo>
                  <a:lnTo>
                    <a:pt x="202209" y="261899"/>
                  </a:lnTo>
                  <a:lnTo>
                    <a:pt x="269608" y="261899"/>
                  </a:lnTo>
                  <a:lnTo>
                    <a:pt x="269608" y="130962"/>
                  </a:lnTo>
                  <a:close/>
                </a:path>
                <a:path w="674370" h="1899285">
                  <a:moveTo>
                    <a:pt x="337032" y="1571409"/>
                  </a:moveTo>
                  <a:lnTo>
                    <a:pt x="269608" y="1571409"/>
                  </a:lnTo>
                  <a:lnTo>
                    <a:pt x="269608" y="1636903"/>
                  </a:lnTo>
                  <a:lnTo>
                    <a:pt x="337032" y="1636903"/>
                  </a:lnTo>
                  <a:lnTo>
                    <a:pt x="337032" y="1571409"/>
                  </a:lnTo>
                  <a:close/>
                </a:path>
                <a:path w="674370" h="1899285">
                  <a:moveTo>
                    <a:pt x="337032" y="1178560"/>
                  </a:moveTo>
                  <a:lnTo>
                    <a:pt x="269608" y="1178560"/>
                  </a:lnTo>
                  <a:lnTo>
                    <a:pt x="269608" y="1113091"/>
                  </a:lnTo>
                  <a:lnTo>
                    <a:pt x="202209" y="1113091"/>
                  </a:lnTo>
                  <a:lnTo>
                    <a:pt x="202209" y="1178585"/>
                  </a:lnTo>
                  <a:lnTo>
                    <a:pt x="269608" y="1178585"/>
                  </a:lnTo>
                  <a:lnTo>
                    <a:pt x="269608" y="1309509"/>
                  </a:lnTo>
                  <a:lnTo>
                    <a:pt x="337032" y="1309509"/>
                  </a:lnTo>
                  <a:lnTo>
                    <a:pt x="337032" y="1178560"/>
                  </a:lnTo>
                  <a:close/>
                </a:path>
                <a:path w="674370" h="1899285">
                  <a:moveTo>
                    <a:pt x="337032" y="1047623"/>
                  </a:moveTo>
                  <a:lnTo>
                    <a:pt x="269608" y="1047623"/>
                  </a:lnTo>
                  <a:lnTo>
                    <a:pt x="269608" y="1113091"/>
                  </a:lnTo>
                  <a:lnTo>
                    <a:pt x="337032" y="1113091"/>
                  </a:lnTo>
                  <a:lnTo>
                    <a:pt x="337032" y="1047623"/>
                  </a:lnTo>
                  <a:close/>
                </a:path>
                <a:path w="674370" h="1899285">
                  <a:moveTo>
                    <a:pt x="337032" y="0"/>
                  </a:moveTo>
                  <a:lnTo>
                    <a:pt x="269608" y="0"/>
                  </a:lnTo>
                  <a:lnTo>
                    <a:pt x="269608" y="65493"/>
                  </a:lnTo>
                  <a:lnTo>
                    <a:pt x="337032" y="65493"/>
                  </a:lnTo>
                  <a:lnTo>
                    <a:pt x="337032" y="0"/>
                  </a:lnTo>
                  <a:close/>
                </a:path>
                <a:path w="674370" h="1899285">
                  <a:moveTo>
                    <a:pt x="471855" y="1767865"/>
                  </a:moveTo>
                  <a:lnTo>
                    <a:pt x="404456" y="1767865"/>
                  </a:lnTo>
                  <a:lnTo>
                    <a:pt x="404456" y="1702371"/>
                  </a:lnTo>
                  <a:lnTo>
                    <a:pt x="404431" y="1767865"/>
                  </a:lnTo>
                  <a:lnTo>
                    <a:pt x="404431" y="1833321"/>
                  </a:lnTo>
                  <a:lnTo>
                    <a:pt x="337032" y="1833321"/>
                  </a:lnTo>
                  <a:lnTo>
                    <a:pt x="337032" y="1767865"/>
                  </a:lnTo>
                  <a:lnTo>
                    <a:pt x="404431" y="1767865"/>
                  </a:lnTo>
                  <a:lnTo>
                    <a:pt x="404431" y="1702371"/>
                  </a:lnTo>
                  <a:lnTo>
                    <a:pt x="337032" y="1702371"/>
                  </a:lnTo>
                  <a:lnTo>
                    <a:pt x="269608" y="1702371"/>
                  </a:lnTo>
                  <a:lnTo>
                    <a:pt x="269608" y="1767865"/>
                  </a:lnTo>
                  <a:lnTo>
                    <a:pt x="202247" y="1767865"/>
                  </a:lnTo>
                  <a:lnTo>
                    <a:pt x="202247" y="1571409"/>
                  </a:lnTo>
                  <a:lnTo>
                    <a:pt x="134823" y="1571409"/>
                  </a:lnTo>
                  <a:lnTo>
                    <a:pt x="134823" y="1702371"/>
                  </a:lnTo>
                  <a:lnTo>
                    <a:pt x="67398" y="1702371"/>
                  </a:lnTo>
                  <a:lnTo>
                    <a:pt x="67398" y="1505966"/>
                  </a:lnTo>
                  <a:lnTo>
                    <a:pt x="0" y="1505966"/>
                  </a:lnTo>
                  <a:lnTo>
                    <a:pt x="0" y="1767865"/>
                  </a:lnTo>
                  <a:lnTo>
                    <a:pt x="67398" y="1767865"/>
                  </a:lnTo>
                  <a:lnTo>
                    <a:pt x="134823" y="1767865"/>
                  </a:lnTo>
                  <a:lnTo>
                    <a:pt x="202209" y="1767865"/>
                  </a:lnTo>
                  <a:lnTo>
                    <a:pt x="202209" y="1833321"/>
                  </a:lnTo>
                  <a:lnTo>
                    <a:pt x="269608" y="1833321"/>
                  </a:lnTo>
                  <a:lnTo>
                    <a:pt x="269608" y="1898789"/>
                  </a:lnTo>
                  <a:lnTo>
                    <a:pt x="337032" y="1898789"/>
                  </a:lnTo>
                  <a:lnTo>
                    <a:pt x="404456" y="1898815"/>
                  </a:lnTo>
                  <a:lnTo>
                    <a:pt x="471855" y="1898789"/>
                  </a:lnTo>
                  <a:lnTo>
                    <a:pt x="471855" y="1767865"/>
                  </a:lnTo>
                  <a:close/>
                </a:path>
                <a:path w="674370" h="1899285">
                  <a:moveTo>
                    <a:pt x="471855" y="1244053"/>
                  </a:moveTo>
                  <a:lnTo>
                    <a:pt x="404431" y="1244053"/>
                  </a:lnTo>
                  <a:lnTo>
                    <a:pt x="404431" y="1309547"/>
                  </a:lnTo>
                  <a:lnTo>
                    <a:pt x="471855" y="1309547"/>
                  </a:lnTo>
                  <a:lnTo>
                    <a:pt x="471855" y="1244053"/>
                  </a:lnTo>
                  <a:close/>
                </a:path>
                <a:path w="674370" h="1899285">
                  <a:moveTo>
                    <a:pt x="471855" y="720242"/>
                  </a:moveTo>
                  <a:lnTo>
                    <a:pt x="404431" y="720242"/>
                  </a:lnTo>
                  <a:lnTo>
                    <a:pt x="404431" y="785736"/>
                  </a:lnTo>
                  <a:lnTo>
                    <a:pt x="471855" y="785736"/>
                  </a:lnTo>
                  <a:lnTo>
                    <a:pt x="471855" y="720242"/>
                  </a:lnTo>
                  <a:close/>
                </a:path>
                <a:path w="674370" h="1899285">
                  <a:moveTo>
                    <a:pt x="471855" y="130962"/>
                  </a:moveTo>
                  <a:lnTo>
                    <a:pt x="404431" y="130962"/>
                  </a:lnTo>
                  <a:lnTo>
                    <a:pt x="404431" y="196430"/>
                  </a:lnTo>
                  <a:lnTo>
                    <a:pt x="471855" y="196430"/>
                  </a:lnTo>
                  <a:lnTo>
                    <a:pt x="471855" y="130962"/>
                  </a:lnTo>
                  <a:close/>
                </a:path>
                <a:path w="674370" h="1899285">
                  <a:moveTo>
                    <a:pt x="606679" y="1767865"/>
                  </a:moveTo>
                  <a:lnTo>
                    <a:pt x="539254" y="1767865"/>
                  </a:lnTo>
                  <a:lnTo>
                    <a:pt x="539254" y="1833321"/>
                  </a:lnTo>
                  <a:lnTo>
                    <a:pt x="606679" y="1833321"/>
                  </a:lnTo>
                  <a:lnTo>
                    <a:pt x="606679" y="1767865"/>
                  </a:lnTo>
                  <a:close/>
                </a:path>
                <a:path w="674370" h="1899285">
                  <a:moveTo>
                    <a:pt x="606679" y="1440472"/>
                  </a:moveTo>
                  <a:lnTo>
                    <a:pt x="539254" y="1440472"/>
                  </a:lnTo>
                  <a:lnTo>
                    <a:pt x="539254" y="1374978"/>
                  </a:lnTo>
                  <a:lnTo>
                    <a:pt x="471855" y="1374978"/>
                  </a:lnTo>
                  <a:lnTo>
                    <a:pt x="471855" y="1505940"/>
                  </a:lnTo>
                  <a:lnTo>
                    <a:pt x="471855" y="1571409"/>
                  </a:lnTo>
                  <a:lnTo>
                    <a:pt x="404456" y="1571409"/>
                  </a:lnTo>
                  <a:lnTo>
                    <a:pt x="404456" y="1505940"/>
                  </a:lnTo>
                  <a:lnTo>
                    <a:pt x="471855" y="1505940"/>
                  </a:lnTo>
                  <a:lnTo>
                    <a:pt x="471855" y="1374978"/>
                  </a:lnTo>
                  <a:lnTo>
                    <a:pt x="404456" y="1374978"/>
                  </a:lnTo>
                  <a:lnTo>
                    <a:pt x="337032" y="1374978"/>
                  </a:lnTo>
                  <a:lnTo>
                    <a:pt x="337032" y="1571409"/>
                  </a:lnTo>
                  <a:lnTo>
                    <a:pt x="404431" y="1571409"/>
                  </a:lnTo>
                  <a:lnTo>
                    <a:pt x="404431" y="1636903"/>
                  </a:lnTo>
                  <a:lnTo>
                    <a:pt x="471855" y="1636903"/>
                  </a:lnTo>
                  <a:lnTo>
                    <a:pt x="471855" y="1702371"/>
                  </a:lnTo>
                  <a:lnTo>
                    <a:pt x="539254" y="1702371"/>
                  </a:lnTo>
                  <a:lnTo>
                    <a:pt x="606679" y="1702396"/>
                  </a:lnTo>
                  <a:lnTo>
                    <a:pt x="606679" y="1636903"/>
                  </a:lnTo>
                  <a:lnTo>
                    <a:pt x="539254" y="1636903"/>
                  </a:lnTo>
                  <a:lnTo>
                    <a:pt x="539254" y="1505966"/>
                  </a:lnTo>
                  <a:lnTo>
                    <a:pt x="606679" y="1505966"/>
                  </a:lnTo>
                  <a:lnTo>
                    <a:pt x="606679" y="1440472"/>
                  </a:lnTo>
                  <a:close/>
                </a:path>
                <a:path w="674370" h="1899285">
                  <a:moveTo>
                    <a:pt x="606679" y="1244053"/>
                  </a:moveTo>
                  <a:lnTo>
                    <a:pt x="539254" y="1244053"/>
                  </a:lnTo>
                  <a:lnTo>
                    <a:pt x="539254" y="1374978"/>
                  </a:lnTo>
                  <a:lnTo>
                    <a:pt x="606679" y="1374978"/>
                  </a:lnTo>
                  <a:lnTo>
                    <a:pt x="606679" y="1244053"/>
                  </a:lnTo>
                  <a:close/>
                </a:path>
                <a:path w="674370" h="1899285">
                  <a:moveTo>
                    <a:pt x="674077" y="785736"/>
                  </a:moveTo>
                  <a:lnTo>
                    <a:pt x="606679" y="785736"/>
                  </a:lnTo>
                  <a:lnTo>
                    <a:pt x="606679" y="720242"/>
                  </a:lnTo>
                  <a:lnTo>
                    <a:pt x="539254" y="720242"/>
                  </a:lnTo>
                  <a:lnTo>
                    <a:pt x="539254" y="851192"/>
                  </a:lnTo>
                  <a:lnTo>
                    <a:pt x="606640" y="851192"/>
                  </a:lnTo>
                  <a:lnTo>
                    <a:pt x="606640" y="916660"/>
                  </a:lnTo>
                  <a:lnTo>
                    <a:pt x="539254" y="916660"/>
                  </a:lnTo>
                  <a:lnTo>
                    <a:pt x="539254" y="851192"/>
                  </a:lnTo>
                  <a:lnTo>
                    <a:pt x="471855" y="851192"/>
                  </a:lnTo>
                  <a:lnTo>
                    <a:pt x="471855" y="982129"/>
                  </a:lnTo>
                  <a:lnTo>
                    <a:pt x="471855" y="1047623"/>
                  </a:lnTo>
                  <a:lnTo>
                    <a:pt x="404456" y="1047623"/>
                  </a:lnTo>
                  <a:lnTo>
                    <a:pt x="404456" y="982129"/>
                  </a:lnTo>
                  <a:lnTo>
                    <a:pt x="471855" y="982129"/>
                  </a:lnTo>
                  <a:lnTo>
                    <a:pt x="471855" y="851192"/>
                  </a:lnTo>
                  <a:lnTo>
                    <a:pt x="404456" y="851192"/>
                  </a:lnTo>
                  <a:lnTo>
                    <a:pt x="337032" y="851192"/>
                  </a:lnTo>
                  <a:lnTo>
                    <a:pt x="337032" y="785736"/>
                  </a:lnTo>
                  <a:lnTo>
                    <a:pt x="269608" y="785736"/>
                  </a:lnTo>
                  <a:lnTo>
                    <a:pt x="269608" y="851230"/>
                  </a:lnTo>
                  <a:lnTo>
                    <a:pt x="337032" y="851230"/>
                  </a:lnTo>
                  <a:lnTo>
                    <a:pt x="337032" y="916660"/>
                  </a:lnTo>
                  <a:lnTo>
                    <a:pt x="269608" y="916660"/>
                  </a:lnTo>
                  <a:lnTo>
                    <a:pt x="202209" y="916660"/>
                  </a:lnTo>
                  <a:lnTo>
                    <a:pt x="202209" y="982154"/>
                  </a:lnTo>
                  <a:lnTo>
                    <a:pt x="134823" y="982154"/>
                  </a:lnTo>
                  <a:lnTo>
                    <a:pt x="134823" y="1047648"/>
                  </a:lnTo>
                  <a:lnTo>
                    <a:pt x="202247" y="1047648"/>
                  </a:lnTo>
                  <a:lnTo>
                    <a:pt x="269608" y="1047623"/>
                  </a:lnTo>
                  <a:lnTo>
                    <a:pt x="269608" y="982154"/>
                  </a:lnTo>
                  <a:lnTo>
                    <a:pt x="337032" y="982154"/>
                  </a:lnTo>
                  <a:lnTo>
                    <a:pt x="337032" y="1047623"/>
                  </a:lnTo>
                  <a:lnTo>
                    <a:pt x="404431" y="1047623"/>
                  </a:lnTo>
                  <a:lnTo>
                    <a:pt x="404431" y="1113091"/>
                  </a:lnTo>
                  <a:lnTo>
                    <a:pt x="471855" y="1113091"/>
                  </a:lnTo>
                  <a:lnTo>
                    <a:pt x="471855" y="1178560"/>
                  </a:lnTo>
                  <a:lnTo>
                    <a:pt x="539254" y="1178560"/>
                  </a:lnTo>
                  <a:lnTo>
                    <a:pt x="606679" y="1178585"/>
                  </a:lnTo>
                  <a:lnTo>
                    <a:pt x="606679" y="1113091"/>
                  </a:lnTo>
                  <a:lnTo>
                    <a:pt x="539254" y="1113091"/>
                  </a:lnTo>
                  <a:lnTo>
                    <a:pt x="539254" y="982154"/>
                  </a:lnTo>
                  <a:lnTo>
                    <a:pt x="606640" y="982154"/>
                  </a:lnTo>
                  <a:lnTo>
                    <a:pt x="674077" y="982154"/>
                  </a:lnTo>
                  <a:lnTo>
                    <a:pt x="674077" y="785736"/>
                  </a:lnTo>
                  <a:close/>
                </a:path>
                <a:path w="674370" h="1899285">
                  <a:moveTo>
                    <a:pt x="674077" y="65493"/>
                  </a:moveTo>
                  <a:lnTo>
                    <a:pt x="606679" y="65493"/>
                  </a:lnTo>
                  <a:lnTo>
                    <a:pt x="606679" y="0"/>
                  </a:lnTo>
                  <a:lnTo>
                    <a:pt x="539254" y="0"/>
                  </a:lnTo>
                  <a:lnTo>
                    <a:pt x="471855" y="0"/>
                  </a:lnTo>
                  <a:lnTo>
                    <a:pt x="471855" y="65493"/>
                  </a:lnTo>
                  <a:lnTo>
                    <a:pt x="539254" y="65493"/>
                  </a:lnTo>
                  <a:lnTo>
                    <a:pt x="606640" y="65493"/>
                  </a:lnTo>
                  <a:lnTo>
                    <a:pt x="606640" y="130962"/>
                  </a:lnTo>
                  <a:lnTo>
                    <a:pt x="539254" y="130962"/>
                  </a:lnTo>
                  <a:lnTo>
                    <a:pt x="539254" y="261899"/>
                  </a:lnTo>
                  <a:lnTo>
                    <a:pt x="606640" y="261899"/>
                  </a:lnTo>
                  <a:lnTo>
                    <a:pt x="606640" y="327393"/>
                  </a:lnTo>
                  <a:lnTo>
                    <a:pt x="539254" y="327393"/>
                  </a:lnTo>
                  <a:lnTo>
                    <a:pt x="539254" y="261924"/>
                  </a:lnTo>
                  <a:lnTo>
                    <a:pt x="471855" y="261924"/>
                  </a:lnTo>
                  <a:lnTo>
                    <a:pt x="404456" y="261924"/>
                  </a:lnTo>
                  <a:lnTo>
                    <a:pt x="404431" y="392887"/>
                  </a:lnTo>
                  <a:lnTo>
                    <a:pt x="404431" y="458343"/>
                  </a:lnTo>
                  <a:lnTo>
                    <a:pt x="337032" y="458343"/>
                  </a:lnTo>
                  <a:lnTo>
                    <a:pt x="337032" y="392887"/>
                  </a:lnTo>
                  <a:lnTo>
                    <a:pt x="404431" y="392887"/>
                  </a:lnTo>
                  <a:lnTo>
                    <a:pt x="404431" y="261924"/>
                  </a:lnTo>
                  <a:lnTo>
                    <a:pt x="337032" y="261924"/>
                  </a:lnTo>
                  <a:lnTo>
                    <a:pt x="337032" y="327393"/>
                  </a:lnTo>
                  <a:lnTo>
                    <a:pt x="269608" y="327393"/>
                  </a:lnTo>
                  <a:lnTo>
                    <a:pt x="269608" y="392887"/>
                  </a:lnTo>
                  <a:lnTo>
                    <a:pt x="269608" y="458343"/>
                  </a:lnTo>
                  <a:lnTo>
                    <a:pt x="202247" y="458343"/>
                  </a:lnTo>
                  <a:lnTo>
                    <a:pt x="202247" y="392887"/>
                  </a:lnTo>
                  <a:lnTo>
                    <a:pt x="269608" y="392887"/>
                  </a:lnTo>
                  <a:lnTo>
                    <a:pt x="269608" y="327393"/>
                  </a:lnTo>
                  <a:lnTo>
                    <a:pt x="269608" y="261924"/>
                  </a:lnTo>
                  <a:lnTo>
                    <a:pt x="202247" y="261924"/>
                  </a:lnTo>
                  <a:lnTo>
                    <a:pt x="134823" y="261924"/>
                  </a:lnTo>
                  <a:lnTo>
                    <a:pt x="134823" y="327418"/>
                  </a:lnTo>
                  <a:lnTo>
                    <a:pt x="202209" y="327418"/>
                  </a:lnTo>
                  <a:lnTo>
                    <a:pt x="202209" y="392887"/>
                  </a:lnTo>
                  <a:lnTo>
                    <a:pt x="134823" y="392887"/>
                  </a:lnTo>
                  <a:lnTo>
                    <a:pt x="134823" y="458343"/>
                  </a:lnTo>
                  <a:lnTo>
                    <a:pt x="202209" y="458343"/>
                  </a:lnTo>
                  <a:lnTo>
                    <a:pt x="202209" y="523811"/>
                  </a:lnTo>
                  <a:lnTo>
                    <a:pt x="134823" y="523811"/>
                  </a:lnTo>
                  <a:lnTo>
                    <a:pt x="67398" y="523811"/>
                  </a:lnTo>
                  <a:lnTo>
                    <a:pt x="67398" y="589305"/>
                  </a:lnTo>
                  <a:lnTo>
                    <a:pt x="134823" y="589305"/>
                  </a:lnTo>
                  <a:lnTo>
                    <a:pt x="134823" y="654748"/>
                  </a:lnTo>
                  <a:lnTo>
                    <a:pt x="202209" y="654748"/>
                  </a:lnTo>
                  <a:lnTo>
                    <a:pt x="202209" y="785736"/>
                  </a:lnTo>
                  <a:lnTo>
                    <a:pt x="269608" y="785736"/>
                  </a:lnTo>
                  <a:lnTo>
                    <a:pt x="269608" y="654748"/>
                  </a:lnTo>
                  <a:lnTo>
                    <a:pt x="337032" y="654748"/>
                  </a:lnTo>
                  <a:lnTo>
                    <a:pt x="337032" y="523836"/>
                  </a:lnTo>
                  <a:lnTo>
                    <a:pt x="404431" y="523836"/>
                  </a:lnTo>
                  <a:lnTo>
                    <a:pt x="404431" y="589305"/>
                  </a:lnTo>
                  <a:lnTo>
                    <a:pt x="471855" y="589305"/>
                  </a:lnTo>
                  <a:lnTo>
                    <a:pt x="471855" y="654773"/>
                  </a:lnTo>
                  <a:lnTo>
                    <a:pt x="539254" y="654773"/>
                  </a:lnTo>
                  <a:lnTo>
                    <a:pt x="606679" y="654773"/>
                  </a:lnTo>
                  <a:lnTo>
                    <a:pt x="674077" y="654748"/>
                  </a:lnTo>
                  <a:lnTo>
                    <a:pt x="674077" y="523811"/>
                  </a:lnTo>
                  <a:lnTo>
                    <a:pt x="606640" y="523811"/>
                  </a:lnTo>
                  <a:lnTo>
                    <a:pt x="606640" y="589305"/>
                  </a:lnTo>
                  <a:lnTo>
                    <a:pt x="539254" y="589305"/>
                  </a:lnTo>
                  <a:lnTo>
                    <a:pt x="539254" y="458343"/>
                  </a:lnTo>
                  <a:lnTo>
                    <a:pt x="471855" y="458343"/>
                  </a:lnTo>
                  <a:lnTo>
                    <a:pt x="471855" y="523811"/>
                  </a:lnTo>
                  <a:lnTo>
                    <a:pt x="404456" y="523811"/>
                  </a:lnTo>
                  <a:lnTo>
                    <a:pt x="404456" y="458343"/>
                  </a:lnTo>
                  <a:lnTo>
                    <a:pt x="471855" y="458343"/>
                  </a:lnTo>
                  <a:lnTo>
                    <a:pt x="471855" y="392887"/>
                  </a:lnTo>
                  <a:lnTo>
                    <a:pt x="539254" y="392887"/>
                  </a:lnTo>
                  <a:lnTo>
                    <a:pt x="539254" y="458317"/>
                  </a:lnTo>
                  <a:lnTo>
                    <a:pt x="606679" y="458317"/>
                  </a:lnTo>
                  <a:lnTo>
                    <a:pt x="606679" y="392887"/>
                  </a:lnTo>
                  <a:lnTo>
                    <a:pt x="674077" y="392887"/>
                  </a:lnTo>
                  <a:lnTo>
                    <a:pt x="674077" y="261924"/>
                  </a:lnTo>
                  <a:lnTo>
                    <a:pt x="674077" y="196430"/>
                  </a:lnTo>
                  <a:lnTo>
                    <a:pt x="606679" y="196430"/>
                  </a:lnTo>
                  <a:lnTo>
                    <a:pt x="606679" y="130987"/>
                  </a:lnTo>
                  <a:lnTo>
                    <a:pt x="674077" y="130987"/>
                  </a:lnTo>
                  <a:lnTo>
                    <a:pt x="674077" y="65493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60746" y="3559606"/>
              <a:ext cx="539750" cy="1899285"/>
            </a:xfrm>
            <a:custGeom>
              <a:avLst/>
              <a:gdLst/>
              <a:ahLst/>
              <a:cxnLst/>
              <a:rect l="l" t="t" r="r" b="b"/>
              <a:pathLst>
                <a:path w="539750" h="1899285">
                  <a:moveTo>
                    <a:pt x="67437" y="1047623"/>
                  </a:moveTo>
                  <a:lnTo>
                    <a:pt x="0" y="1047623"/>
                  </a:lnTo>
                  <a:lnTo>
                    <a:pt x="0" y="1113091"/>
                  </a:lnTo>
                  <a:lnTo>
                    <a:pt x="67437" y="1113091"/>
                  </a:lnTo>
                  <a:lnTo>
                    <a:pt x="67437" y="1047623"/>
                  </a:lnTo>
                  <a:close/>
                </a:path>
                <a:path w="539750" h="1899285">
                  <a:moveTo>
                    <a:pt x="202222" y="1833321"/>
                  </a:moveTo>
                  <a:lnTo>
                    <a:pt x="134823" y="1833321"/>
                  </a:lnTo>
                  <a:lnTo>
                    <a:pt x="134823" y="1767865"/>
                  </a:lnTo>
                  <a:lnTo>
                    <a:pt x="67437" y="1767865"/>
                  </a:lnTo>
                  <a:lnTo>
                    <a:pt x="67437" y="1898789"/>
                  </a:lnTo>
                  <a:lnTo>
                    <a:pt x="134797" y="1898789"/>
                  </a:lnTo>
                  <a:lnTo>
                    <a:pt x="202222" y="1898815"/>
                  </a:lnTo>
                  <a:lnTo>
                    <a:pt x="202222" y="1833321"/>
                  </a:lnTo>
                  <a:close/>
                </a:path>
                <a:path w="539750" h="1899285">
                  <a:moveTo>
                    <a:pt x="202222" y="1636903"/>
                  </a:moveTo>
                  <a:lnTo>
                    <a:pt x="134823" y="1636903"/>
                  </a:lnTo>
                  <a:lnTo>
                    <a:pt x="67437" y="1636903"/>
                  </a:lnTo>
                  <a:lnTo>
                    <a:pt x="67437" y="1571409"/>
                  </a:lnTo>
                  <a:lnTo>
                    <a:pt x="0" y="1571409"/>
                  </a:lnTo>
                  <a:lnTo>
                    <a:pt x="0" y="1767865"/>
                  </a:lnTo>
                  <a:lnTo>
                    <a:pt x="67437" y="1767865"/>
                  </a:lnTo>
                  <a:lnTo>
                    <a:pt x="67437" y="1702396"/>
                  </a:lnTo>
                  <a:lnTo>
                    <a:pt x="134797" y="1702396"/>
                  </a:lnTo>
                  <a:lnTo>
                    <a:pt x="202222" y="1702396"/>
                  </a:lnTo>
                  <a:lnTo>
                    <a:pt x="202222" y="1636903"/>
                  </a:lnTo>
                  <a:close/>
                </a:path>
                <a:path w="539750" h="1899285">
                  <a:moveTo>
                    <a:pt x="269646" y="1767865"/>
                  </a:moveTo>
                  <a:lnTo>
                    <a:pt x="202222" y="1767865"/>
                  </a:lnTo>
                  <a:lnTo>
                    <a:pt x="202222" y="1833321"/>
                  </a:lnTo>
                  <a:lnTo>
                    <a:pt x="269646" y="1833321"/>
                  </a:lnTo>
                  <a:lnTo>
                    <a:pt x="269646" y="1767865"/>
                  </a:lnTo>
                  <a:close/>
                </a:path>
                <a:path w="539750" h="1899285">
                  <a:moveTo>
                    <a:pt x="269646" y="0"/>
                  </a:moveTo>
                  <a:lnTo>
                    <a:pt x="202222" y="0"/>
                  </a:lnTo>
                  <a:lnTo>
                    <a:pt x="134823" y="0"/>
                  </a:lnTo>
                  <a:lnTo>
                    <a:pt x="67437" y="0"/>
                  </a:lnTo>
                  <a:lnTo>
                    <a:pt x="67437" y="65493"/>
                  </a:lnTo>
                  <a:lnTo>
                    <a:pt x="134797" y="65493"/>
                  </a:lnTo>
                  <a:lnTo>
                    <a:pt x="202222" y="65493"/>
                  </a:lnTo>
                  <a:lnTo>
                    <a:pt x="269646" y="65493"/>
                  </a:lnTo>
                  <a:lnTo>
                    <a:pt x="269646" y="0"/>
                  </a:lnTo>
                  <a:close/>
                </a:path>
                <a:path w="539750" h="1899285">
                  <a:moveTo>
                    <a:pt x="337070" y="1833321"/>
                  </a:moveTo>
                  <a:lnTo>
                    <a:pt x="269646" y="1833321"/>
                  </a:lnTo>
                  <a:lnTo>
                    <a:pt x="269646" y="1898815"/>
                  </a:lnTo>
                  <a:lnTo>
                    <a:pt x="337070" y="1898815"/>
                  </a:lnTo>
                  <a:lnTo>
                    <a:pt x="337070" y="1833321"/>
                  </a:lnTo>
                  <a:close/>
                </a:path>
                <a:path w="539750" h="1899285">
                  <a:moveTo>
                    <a:pt x="404444" y="1440472"/>
                  </a:moveTo>
                  <a:lnTo>
                    <a:pt x="337045" y="1440472"/>
                  </a:lnTo>
                  <a:lnTo>
                    <a:pt x="337045" y="1505966"/>
                  </a:lnTo>
                  <a:lnTo>
                    <a:pt x="404444" y="1505966"/>
                  </a:lnTo>
                  <a:lnTo>
                    <a:pt x="404444" y="1440472"/>
                  </a:lnTo>
                  <a:close/>
                </a:path>
                <a:path w="539750" h="1899285">
                  <a:moveTo>
                    <a:pt x="471868" y="1833321"/>
                  </a:moveTo>
                  <a:lnTo>
                    <a:pt x="404444" y="1833321"/>
                  </a:lnTo>
                  <a:lnTo>
                    <a:pt x="404444" y="1898815"/>
                  </a:lnTo>
                  <a:lnTo>
                    <a:pt x="471868" y="1898815"/>
                  </a:lnTo>
                  <a:lnTo>
                    <a:pt x="471868" y="1833321"/>
                  </a:lnTo>
                  <a:close/>
                </a:path>
                <a:path w="539750" h="1899285">
                  <a:moveTo>
                    <a:pt x="471868" y="1702371"/>
                  </a:moveTo>
                  <a:lnTo>
                    <a:pt x="404444" y="1702371"/>
                  </a:lnTo>
                  <a:lnTo>
                    <a:pt x="337070" y="1702371"/>
                  </a:lnTo>
                  <a:lnTo>
                    <a:pt x="269646" y="1702371"/>
                  </a:lnTo>
                  <a:lnTo>
                    <a:pt x="269646" y="1767865"/>
                  </a:lnTo>
                  <a:lnTo>
                    <a:pt x="337045" y="1767865"/>
                  </a:lnTo>
                  <a:lnTo>
                    <a:pt x="337045" y="1833295"/>
                  </a:lnTo>
                  <a:lnTo>
                    <a:pt x="404444" y="1833295"/>
                  </a:lnTo>
                  <a:lnTo>
                    <a:pt x="404444" y="1767865"/>
                  </a:lnTo>
                  <a:lnTo>
                    <a:pt x="471868" y="1767865"/>
                  </a:lnTo>
                  <a:lnTo>
                    <a:pt x="471868" y="1702371"/>
                  </a:lnTo>
                  <a:close/>
                </a:path>
                <a:path w="539750" h="1899285">
                  <a:moveTo>
                    <a:pt x="539254" y="1113091"/>
                  </a:moveTo>
                  <a:lnTo>
                    <a:pt x="471868" y="1113091"/>
                  </a:lnTo>
                  <a:lnTo>
                    <a:pt x="471830" y="1374978"/>
                  </a:lnTo>
                  <a:lnTo>
                    <a:pt x="471830" y="1571409"/>
                  </a:lnTo>
                  <a:lnTo>
                    <a:pt x="404444" y="1571409"/>
                  </a:lnTo>
                  <a:lnTo>
                    <a:pt x="337070" y="1571409"/>
                  </a:lnTo>
                  <a:lnTo>
                    <a:pt x="269646" y="1571409"/>
                  </a:lnTo>
                  <a:lnTo>
                    <a:pt x="269646" y="1375003"/>
                  </a:lnTo>
                  <a:lnTo>
                    <a:pt x="337070" y="1375003"/>
                  </a:lnTo>
                  <a:lnTo>
                    <a:pt x="404444" y="1374978"/>
                  </a:lnTo>
                  <a:lnTo>
                    <a:pt x="471830" y="1374978"/>
                  </a:lnTo>
                  <a:lnTo>
                    <a:pt x="471830" y="1113091"/>
                  </a:lnTo>
                  <a:lnTo>
                    <a:pt x="404444" y="1113091"/>
                  </a:lnTo>
                  <a:lnTo>
                    <a:pt x="337070" y="1113091"/>
                  </a:lnTo>
                  <a:lnTo>
                    <a:pt x="269646" y="1113091"/>
                  </a:lnTo>
                  <a:lnTo>
                    <a:pt x="202222" y="1113091"/>
                  </a:lnTo>
                  <a:lnTo>
                    <a:pt x="202222" y="1047648"/>
                  </a:lnTo>
                  <a:lnTo>
                    <a:pt x="269646" y="1047648"/>
                  </a:lnTo>
                  <a:lnTo>
                    <a:pt x="269646" y="982154"/>
                  </a:lnTo>
                  <a:lnTo>
                    <a:pt x="202222" y="982154"/>
                  </a:lnTo>
                  <a:lnTo>
                    <a:pt x="202222" y="1047623"/>
                  </a:lnTo>
                  <a:lnTo>
                    <a:pt x="134797" y="1047623"/>
                  </a:lnTo>
                  <a:lnTo>
                    <a:pt x="134797" y="1113091"/>
                  </a:lnTo>
                  <a:lnTo>
                    <a:pt x="67437" y="1113091"/>
                  </a:lnTo>
                  <a:lnTo>
                    <a:pt x="67437" y="1178560"/>
                  </a:lnTo>
                  <a:lnTo>
                    <a:pt x="0" y="1178560"/>
                  </a:lnTo>
                  <a:lnTo>
                    <a:pt x="0" y="1244053"/>
                  </a:lnTo>
                  <a:lnTo>
                    <a:pt x="67437" y="1244053"/>
                  </a:lnTo>
                  <a:lnTo>
                    <a:pt x="67437" y="1178585"/>
                  </a:lnTo>
                  <a:lnTo>
                    <a:pt x="134823" y="1178585"/>
                  </a:lnTo>
                  <a:lnTo>
                    <a:pt x="202222" y="1178560"/>
                  </a:lnTo>
                  <a:lnTo>
                    <a:pt x="202222" y="1244053"/>
                  </a:lnTo>
                  <a:lnTo>
                    <a:pt x="269646" y="1244053"/>
                  </a:lnTo>
                  <a:lnTo>
                    <a:pt x="269646" y="1178585"/>
                  </a:lnTo>
                  <a:lnTo>
                    <a:pt x="337045" y="1178585"/>
                  </a:lnTo>
                  <a:lnTo>
                    <a:pt x="337045" y="1309547"/>
                  </a:lnTo>
                  <a:lnTo>
                    <a:pt x="269646" y="1309547"/>
                  </a:lnTo>
                  <a:lnTo>
                    <a:pt x="202222" y="1309547"/>
                  </a:lnTo>
                  <a:lnTo>
                    <a:pt x="202222" y="1440472"/>
                  </a:lnTo>
                  <a:lnTo>
                    <a:pt x="134823" y="1440472"/>
                  </a:lnTo>
                  <a:lnTo>
                    <a:pt x="134823" y="1374978"/>
                  </a:lnTo>
                  <a:lnTo>
                    <a:pt x="67437" y="1374978"/>
                  </a:lnTo>
                  <a:lnTo>
                    <a:pt x="67437" y="1309547"/>
                  </a:lnTo>
                  <a:lnTo>
                    <a:pt x="0" y="1309547"/>
                  </a:lnTo>
                  <a:lnTo>
                    <a:pt x="0" y="1440472"/>
                  </a:lnTo>
                  <a:lnTo>
                    <a:pt x="67437" y="1440472"/>
                  </a:lnTo>
                  <a:lnTo>
                    <a:pt x="67437" y="1505940"/>
                  </a:lnTo>
                  <a:lnTo>
                    <a:pt x="134797" y="1505940"/>
                  </a:lnTo>
                  <a:lnTo>
                    <a:pt x="134797" y="1571409"/>
                  </a:lnTo>
                  <a:lnTo>
                    <a:pt x="202222" y="1571409"/>
                  </a:lnTo>
                  <a:lnTo>
                    <a:pt x="202222" y="1636903"/>
                  </a:lnTo>
                  <a:lnTo>
                    <a:pt x="269646" y="1636903"/>
                  </a:lnTo>
                  <a:lnTo>
                    <a:pt x="337045" y="1636903"/>
                  </a:lnTo>
                  <a:lnTo>
                    <a:pt x="539254" y="1636903"/>
                  </a:lnTo>
                  <a:lnTo>
                    <a:pt x="539254" y="1309547"/>
                  </a:lnTo>
                  <a:lnTo>
                    <a:pt x="471868" y="1309547"/>
                  </a:lnTo>
                  <a:lnTo>
                    <a:pt x="471868" y="1178585"/>
                  </a:lnTo>
                  <a:lnTo>
                    <a:pt x="539254" y="1178585"/>
                  </a:lnTo>
                  <a:lnTo>
                    <a:pt x="539254" y="1113091"/>
                  </a:lnTo>
                  <a:close/>
                </a:path>
                <a:path w="539750" h="1899285">
                  <a:moveTo>
                    <a:pt x="539254" y="523811"/>
                  </a:moveTo>
                  <a:lnTo>
                    <a:pt x="471868" y="523811"/>
                  </a:lnTo>
                  <a:lnTo>
                    <a:pt x="404444" y="523811"/>
                  </a:lnTo>
                  <a:lnTo>
                    <a:pt x="337045" y="523811"/>
                  </a:lnTo>
                  <a:lnTo>
                    <a:pt x="337045" y="589305"/>
                  </a:lnTo>
                  <a:lnTo>
                    <a:pt x="269646" y="589305"/>
                  </a:lnTo>
                  <a:lnTo>
                    <a:pt x="202222" y="589305"/>
                  </a:lnTo>
                  <a:lnTo>
                    <a:pt x="202222" y="523811"/>
                  </a:lnTo>
                  <a:lnTo>
                    <a:pt x="269646" y="523811"/>
                  </a:lnTo>
                  <a:lnTo>
                    <a:pt x="269646" y="261924"/>
                  </a:lnTo>
                  <a:lnTo>
                    <a:pt x="269646" y="196430"/>
                  </a:lnTo>
                  <a:lnTo>
                    <a:pt x="202222" y="196430"/>
                  </a:lnTo>
                  <a:lnTo>
                    <a:pt x="202222" y="261924"/>
                  </a:lnTo>
                  <a:lnTo>
                    <a:pt x="134823" y="261924"/>
                  </a:lnTo>
                  <a:lnTo>
                    <a:pt x="134823" y="196430"/>
                  </a:lnTo>
                  <a:lnTo>
                    <a:pt x="202222" y="196430"/>
                  </a:lnTo>
                  <a:lnTo>
                    <a:pt x="202222" y="130962"/>
                  </a:lnTo>
                  <a:lnTo>
                    <a:pt x="134797" y="130962"/>
                  </a:lnTo>
                  <a:lnTo>
                    <a:pt x="134797" y="196430"/>
                  </a:lnTo>
                  <a:lnTo>
                    <a:pt x="67437" y="196430"/>
                  </a:lnTo>
                  <a:lnTo>
                    <a:pt x="67437" y="261924"/>
                  </a:lnTo>
                  <a:lnTo>
                    <a:pt x="67437" y="327418"/>
                  </a:lnTo>
                  <a:lnTo>
                    <a:pt x="134797" y="327418"/>
                  </a:lnTo>
                  <a:lnTo>
                    <a:pt x="202222" y="327418"/>
                  </a:lnTo>
                  <a:lnTo>
                    <a:pt x="202222" y="458343"/>
                  </a:lnTo>
                  <a:lnTo>
                    <a:pt x="134823" y="458343"/>
                  </a:lnTo>
                  <a:lnTo>
                    <a:pt x="134823" y="392887"/>
                  </a:lnTo>
                  <a:lnTo>
                    <a:pt x="67437" y="392887"/>
                  </a:lnTo>
                  <a:lnTo>
                    <a:pt x="67437" y="458343"/>
                  </a:lnTo>
                  <a:lnTo>
                    <a:pt x="134797" y="458343"/>
                  </a:lnTo>
                  <a:lnTo>
                    <a:pt x="134797" y="589305"/>
                  </a:lnTo>
                  <a:lnTo>
                    <a:pt x="67437" y="589305"/>
                  </a:lnTo>
                  <a:lnTo>
                    <a:pt x="67437" y="654773"/>
                  </a:lnTo>
                  <a:lnTo>
                    <a:pt x="134797" y="654773"/>
                  </a:lnTo>
                  <a:lnTo>
                    <a:pt x="202222" y="654773"/>
                  </a:lnTo>
                  <a:lnTo>
                    <a:pt x="269646" y="654773"/>
                  </a:lnTo>
                  <a:lnTo>
                    <a:pt x="337045" y="654773"/>
                  </a:lnTo>
                  <a:lnTo>
                    <a:pt x="337045" y="720242"/>
                  </a:lnTo>
                  <a:lnTo>
                    <a:pt x="67437" y="720242"/>
                  </a:lnTo>
                  <a:lnTo>
                    <a:pt x="67437" y="785736"/>
                  </a:lnTo>
                  <a:lnTo>
                    <a:pt x="134797" y="785736"/>
                  </a:lnTo>
                  <a:lnTo>
                    <a:pt x="134797" y="851192"/>
                  </a:lnTo>
                  <a:lnTo>
                    <a:pt x="67437" y="851192"/>
                  </a:lnTo>
                  <a:lnTo>
                    <a:pt x="67437" y="785736"/>
                  </a:lnTo>
                  <a:lnTo>
                    <a:pt x="0" y="785736"/>
                  </a:lnTo>
                  <a:lnTo>
                    <a:pt x="0" y="982154"/>
                  </a:lnTo>
                  <a:lnTo>
                    <a:pt x="67437" y="982154"/>
                  </a:lnTo>
                  <a:lnTo>
                    <a:pt x="67437" y="916660"/>
                  </a:lnTo>
                  <a:lnTo>
                    <a:pt x="134797" y="916660"/>
                  </a:lnTo>
                  <a:lnTo>
                    <a:pt x="202222" y="916660"/>
                  </a:lnTo>
                  <a:lnTo>
                    <a:pt x="202222" y="785736"/>
                  </a:lnTo>
                  <a:lnTo>
                    <a:pt x="269646" y="785736"/>
                  </a:lnTo>
                  <a:lnTo>
                    <a:pt x="337070" y="785736"/>
                  </a:lnTo>
                  <a:lnTo>
                    <a:pt x="404444" y="785698"/>
                  </a:lnTo>
                  <a:lnTo>
                    <a:pt x="404444" y="720267"/>
                  </a:lnTo>
                  <a:lnTo>
                    <a:pt x="471830" y="720267"/>
                  </a:lnTo>
                  <a:lnTo>
                    <a:pt x="471830" y="785736"/>
                  </a:lnTo>
                  <a:lnTo>
                    <a:pt x="404444" y="785736"/>
                  </a:lnTo>
                  <a:lnTo>
                    <a:pt x="404444" y="851192"/>
                  </a:lnTo>
                  <a:lnTo>
                    <a:pt x="337045" y="851192"/>
                  </a:lnTo>
                  <a:lnTo>
                    <a:pt x="337045" y="916660"/>
                  </a:lnTo>
                  <a:lnTo>
                    <a:pt x="269646" y="916660"/>
                  </a:lnTo>
                  <a:lnTo>
                    <a:pt x="269646" y="982154"/>
                  </a:lnTo>
                  <a:lnTo>
                    <a:pt x="337045" y="982154"/>
                  </a:lnTo>
                  <a:lnTo>
                    <a:pt x="337045" y="1047648"/>
                  </a:lnTo>
                  <a:lnTo>
                    <a:pt x="404444" y="1047648"/>
                  </a:lnTo>
                  <a:lnTo>
                    <a:pt x="471868" y="1047648"/>
                  </a:lnTo>
                  <a:lnTo>
                    <a:pt x="471868" y="982154"/>
                  </a:lnTo>
                  <a:lnTo>
                    <a:pt x="404444" y="982154"/>
                  </a:lnTo>
                  <a:lnTo>
                    <a:pt x="337070" y="982154"/>
                  </a:lnTo>
                  <a:lnTo>
                    <a:pt x="337070" y="916660"/>
                  </a:lnTo>
                  <a:lnTo>
                    <a:pt x="404444" y="916660"/>
                  </a:lnTo>
                  <a:lnTo>
                    <a:pt x="471830" y="916660"/>
                  </a:lnTo>
                  <a:lnTo>
                    <a:pt x="539254" y="916660"/>
                  </a:lnTo>
                  <a:lnTo>
                    <a:pt x="539254" y="851192"/>
                  </a:lnTo>
                  <a:lnTo>
                    <a:pt x="471868" y="851192"/>
                  </a:lnTo>
                  <a:lnTo>
                    <a:pt x="471868" y="785736"/>
                  </a:lnTo>
                  <a:lnTo>
                    <a:pt x="539254" y="785736"/>
                  </a:lnTo>
                  <a:lnTo>
                    <a:pt x="539254" y="720242"/>
                  </a:lnTo>
                  <a:lnTo>
                    <a:pt x="471868" y="720242"/>
                  </a:lnTo>
                  <a:lnTo>
                    <a:pt x="471868" y="654773"/>
                  </a:lnTo>
                  <a:lnTo>
                    <a:pt x="404444" y="654773"/>
                  </a:lnTo>
                  <a:lnTo>
                    <a:pt x="404444" y="589305"/>
                  </a:lnTo>
                  <a:lnTo>
                    <a:pt x="471830" y="589305"/>
                  </a:lnTo>
                  <a:lnTo>
                    <a:pt x="471830" y="654748"/>
                  </a:lnTo>
                  <a:lnTo>
                    <a:pt x="539254" y="654748"/>
                  </a:lnTo>
                  <a:lnTo>
                    <a:pt x="539254" y="523811"/>
                  </a:lnTo>
                  <a:close/>
                </a:path>
                <a:path w="539750" h="1899285">
                  <a:moveTo>
                    <a:pt x="539254" y="392887"/>
                  </a:moveTo>
                  <a:lnTo>
                    <a:pt x="471868" y="392887"/>
                  </a:lnTo>
                  <a:lnTo>
                    <a:pt x="404444" y="392887"/>
                  </a:lnTo>
                  <a:lnTo>
                    <a:pt x="404444" y="261924"/>
                  </a:lnTo>
                  <a:lnTo>
                    <a:pt x="337045" y="261924"/>
                  </a:lnTo>
                  <a:lnTo>
                    <a:pt x="337045" y="458343"/>
                  </a:lnTo>
                  <a:lnTo>
                    <a:pt x="404444" y="458343"/>
                  </a:lnTo>
                  <a:lnTo>
                    <a:pt x="471830" y="458343"/>
                  </a:lnTo>
                  <a:lnTo>
                    <a:pt x="539254" y="458343"/>
                  </a:lnTo>
                  <a:lnTo>
                    <a:pt x="539254" y="392887"/>
                  </a:lnTo>
                  <a:close/>
                </a:path>
                <a:path w="539750" h="1899285">
                  <a:moveTo>
                    <a:pt x="539254" y="261924"/>
                  </a:moveTo>
                  <a:lnTo>
                    <a:pt x="471830" y="261924"/>
                  </a:lnTo>
                  <a:lnTo>
                    <a:pt x="471830" y="327418"/>
                  </a:lnTo>
                  <a:lnTo>
                    <a:pt x="539254" y="327418"/>
                  </a:lnTo>
                  <a:lnTo>
                    <a:pt x="539254" y="261924"/>
                  </a:lnTo>
                  <a:close/>
                </a:path>
                <a:path w="539750" h="1899285">
                  <a:moveTo>
                    <a:pt x="539254" y="130962"/>
                  </a:moveTo>
                  <a:lnTo>
                    <a:pt x="471830" y="130962"/>
                  </a:lnTo>
                  <a:lnTo>
                    <a:pt x="471830" y="261899"/>
                  </a:lnTo>
                  <a:lnTo>
                    <a:pt x="539254" y="261899"/>
                  </a:lnTo>
                  <a:lnTo>
                    <a:pt x="539254" y="130962"/>
                  </a:lnTo>
                  <a:close/>
                </a:path>
                <a:path w="539750" h="1899285">
                  <a:moveTo>
                    <a:pt x="539254" y="0"/>
                  </a:moveTo>
                  <a:lnTo>
                    <a:pt x="471868" y="0"/>
                  </a:lnTo>
                  <a:lnTo>
                    <a:pt x="404444" y="0"/>
                  </a:lnTo>
                  <a:lnTo>
                    <a:pt x="337045" y="0"/>
                  </a:lnTo>
                  <a:lnTo>
                    <a:pt x="337045" y="130962"/>
                  </a:lnTo>
                  <a:lnTo>
                    <a:pt x="337045" y="261899"/>
                  </a:lnTo>
                  <a:lnTo>
                    <a:pt x="404444" y="261899"/>
                  </a:lnTo>
                  <a:lnTo>
                    <a:pt x="404444" y="130962"/>
                  </a:lnTo>
                  <a:lnTo>
                    <a:pt x="404444" y="65493"/>
                  </a:lnTo>
                  <a:lnTo>
                    <a:pt x="471830" y="65493"/>
                  </a:lnTo>
                  <a:lnTo>
                    <a:pt x="539254" y="65493"/>
                  </a:lnTo>
                  <a:lnTo>
                    <a:pt x="539254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2577" y="3559606"/>
              <a:ext cx="337185" cy="1899285"/>
            </a:xfrm>
            <a:custGeom>
              <a:avLst/>
              <a:gdLst/>
              <a:ahLst/>
              <a:cxnLst/>
              <a:rect l="l" t="t" r="r" b="b"/>
              <a:pathLst>
                <a:path w="337185" h="1899285">
                  <a:moveTo>
                    <a:pt x="202247" y="1833321"/>
                  </a:moveTo>
                  <a:lnTo>
                    <a:pt x="134861" y="1833321"/>
                  </a:lnTo>
                  <a:lnTo>
                    <a:pt x="134861" y="1898815"/>
                  </a:lnTo>
                  <a:lnTo>
                    <a:pt x="202247" y="1898815"/>
                  </a:lnTo>
                  <a:lnTo>
                    <a:pt x="202247" y="1833321"/>
                  </a:lnTo>
                  <a:close/>
                </a:path>
                <a:path w="337185" h="1899285">
                  <a:moveTo>
                    <a:pt x="202247" y="523811"/>
                  </a:moveTo>
                  <a:lnTo>
                    <a:pt x="134861" y="523811"/>
                  </a:lnTo>
                  <a:lnTo>
                    <a:pt x="67424" y="523811"/>
                  </a:lnTo>
                  <a:lnTo>
                    <a:pt x="67424" y="589305"/>
                  </a:lnTo>
                  <a:lnTo>
                    <a:pt x="134861" y="589305"/>
                  </a:lnTo>
                  <a:lnTo>
                    <a:pt x="202247" y="589305"/>
                  </a:lnTo>
                  <a:lnTo>
                    <a:pt x="202247" y="523811"/>
                  </a:lnTo>
                  <a:close/>
                </a:path>
                <a:path w="337185" h="1899285">
                  <a:moveTo>
                    <a:pt x="202247" y="261924"/>
                  </a:moveTo>
                  <a:lnTo>
                    <a:pt x="134861" y="261924"/>
                  </a:lnTo>
                  <a:lnTo>
                    <a:pt x="67424" y="261924"/>
                  </a:lnTo>
                  <a:lnTo>
                    <a:pt x="67424" y="327418"/>
                  </a:lnTo>
                  <a:lnTo>
                    <a:pt x="134861" y="327418"/>
                  </a:lnTo>
                  <a:lnTo>
                    <a:pt x="202247" y="327418"/>
                  </a:lnTo>
                  <a:lnTo>
                    <a:pt x="202247" y="261924"/>
                  </a:lnTo>
                  <a:close/>
                </a:path>
                <a:path w="337185" h="1899285">
                  <a:moveTo>
                    <a:pt x="202247" y="130962"/>
                  </a:moveTo>
                  <a:lnTo>
                    <a:pt x="134861" y="130962"/>
                  </a:lnTo>
                  <a:lnTo>
                    <a:pt x="67424" y="130962"/>
                  </a:lnTo>
                  <a:lnTo>
                    <a:pt x="67424" y="261899"/>
                  </a:lnTo>
                  <a:lnTo>
                    <a:pt x="134861" y="261899"/>
                  </a:lnTo>
                  <a:lnTo>
                    <a:pt x="202247" y="261899"/>
                  </a:lnTo>
                  <a:lnTo>
                    <a:pt x="202247" y="130962"/>
                  </a:lnTo>
                  <a:close/>
                </a:path>
                <a:path w="337185" h="1899285">
                  <a:moveTo>
                    <a:pt x="269646" y="1702371"/>
                  </a:moveTo>
                  <a:lnTo>
                    <a:pt x="202247" y="1702371"/>
                  </a:lnTo>
                  <a:lnTo>
                    <a:pt x="202247" y="1571409"/>
                  </a:lnTo>
                  <a:lnTo>
                    <a:pt x="134861" y="1571409"/>
                  </a:lnTo>
                  <a:lnTo>
                    <a:pt x="134861" y="1636903"/>
                  </a:lnTo>
                  <a:lnTo>
                    <a:pt x="67424" y="1636903"/>
                  </a:lnTo>
                  <a:lnTo>
                    <a:pt x="67424" y="1702371"/>
                  </a:lnTo>
                  <a:lnTo>
                    <a:pt x="0" y="1702371"/>
                  </a:lnTo>
                  <a:lnTo>
                    <a:pt x="0" y="1898789"/>
                  </a:lnTo>
                  <a:lnTo>
                    <a:pt x="67424" y="1898789"/>
                  </a:lnTo>
                  <a:lnTo>
                    <a:pt x="67424" y="1833321"/>
                  </a:lnTo>
                  <a:lnTo>
                    <a:pt x="134861" y="1833321"/>
                  </a:lnTo>
                  <a:lnTo>
                    <a:pt x="134861" y="1767865"/>
                  </a:lnTo>
                  <a:lnTo>
                    <a:pt x="202222" y="1767865"/>
                  </a:lnTo>
                  <a:lnTo>
                    <a:pt x="202222" y="1833295"/>
                  </a:lnTo>
                  <a:lnTo>
                    <a:pt x="269646" y="1833295"/>
                  </a:lnTo>
                  <a:lnTo>
                    <a:pt x="269646" y="1702371"/>
                  </a:lnTo>
                  <a:close/>
                </a:path>
                <a:path w="337185" h="1899285">
                  <a:moveTo>
                    <a:pt x="269646" y="720242"/>
                  </a:moveTo>
                  <a:lnTo>
                    <a:pt x="202222" y="720242"/>
                  </a:lnTo>
                  <a:lnTo>
                    <a:pt x="202222" y="785736"/>
                  </a:lnTo>
                  <a:lnTo>
                    <a:pt x="134861" y="785736"/>
                  </a:lnTo>
                  <a:lnTo>
                    <a:pt x="134861" y="720242"/>
                  </a:lnTo>
                  <a:lnTo>
                    <a:pt x="67424" y="720242"/>
                  </a:lnTo>
                  <a:lnTo>
                    <a:pt x="67424" y="851192"/>
                  </a:lnTo>
                  <a:lnTo>
                    <a:pt x="134861" y="851192"/>
                  </a:lnTo>
                  <a:lnTo>
                    <a:pt x="202247" y="851230"/>
                  </a:lnTo>
                  <a:lnTo>
                    <a:pt x="202247" y="785736"/>
                  </a:lnTo>
                  <a:lnTo>
                    <a:pt x="269646" y="785736"/>
                  </a:lnTo>
                  <a:lnTo>
                    <a:pt x="269646" y="720242"/>
                  </a:lnTo>
                  <a:close/>
                </a:path>
                <a:path w="337185" h="1899285">
                  <a:moveTo>
                    <a:pt x="337070" y="1571409"/>
                  </a:moveTo>
                  <a:lnTo>
                    <a:pt x="269646" y="1571409"/>
                  </a:lnTo>
                  <a:lnTo>
                    <a:pt x="269646" y="1636903"/>
                  </a:lnTo>
                  <a:lnTo>
                    <a:pt x="337070" y="1636903"/>
                  </a:lnTo>
                  <a:lnTo>
                    <a:pt x="337070" y="1571409"/>
                  </a:lnTo>
                  <a:close/>
                </a:path>
                <a:path w="337185" h="1899285">
                  <a:moveTo>
                    <a:pt x="337070" y="1309547"/>
                  </a:moveTo>
                  <a:lnTo>
                    <a:pt x="269646" y="1309547"/>
                  </a:lnTo>
                  <a:lnTo>
                    <a:pt x="269646" y="1244053"/>
                  </a:lnTo>
                  <a:lnTo>
                    <a:pt x="202247" y="1244053"/>
                  </a:lnTo>
                  <a:lnTo>
                    <a:pt x="202247" y="1047648"/>
                  </a:lnTo>
                  <a:lnTo>
                    <a:pt x="269646" y="1047648"/>
                  </a:lnTo>
                  <a:lnTo>
                    <a:pt x="269646" y="982154"/>
                  </a:lnTo>
                  <a:lnTo>
                    <a:pt x="202247" y="982154"/>
                  </a:lnTo>
                  <a:lnTo>
                    <a:pt x="202247" y="916660"/>
                  </a:lnTo>
                  <a:lnTo>
                    <a:pt x="134861" y="916660"/>
                  </a:lnTo>
                  <a:lnTo>
                    <a:pt x="67424" y="916660"/>
                  </a:lnTo>
                  <a:lnTo>
                    <a:pt x="67424" y="982154"/>
                  </a:lnTo>
                  <a:lnTo>
                    <a:pt x="134861" y="982154"/>
                  </a:lnTo>
                  <a:lnTo>
                    <a:pt x="202222" y="982154"/>
                  </a:lnTo>
                  <a:lnTo>
                    <a:pt x="202222" y="1047623"/>
                  </a:lnTo>
                  <a:lnTo>
                    <a:pt x="134861" y="1047623"/>
                  </a:lnTo>
                  <a:lnTo>
                    <a:pt x="67424" y="1047623"/>
                  </a:lnTo>
                  <a:lnTo>
                    <a:pt x="67424" y="1113091"/>
                  </a:lnTo>
                  <a:lnTo>
                    <a:pt x="134861" y="1113091"/>
                  </a:lnTo>
                  <a:lnTo>
                    <a:pt x="134861" y="1244053"/>
                  </a:lnTo>
                  <a:lnTo>
                    <a:pt x="202222" y="1244053"/>
                  </a:lnTo>
                  <a:lnTo>
                    <a:pt x="202222" y="1309547"/>
                  </a:lnTo>
                  <a:lnTo>
                    <a:pt x="134861" y="1309547"/>
                  </a:lnTo>
                  <a:lnTo>
                    <a:pt x="134861" y="1374978"/>
                  </a:lnTo>
                  <a:lnTo>
                    <a:pt x="67424" y="1374978"/>
                  </a:lnTo>
                  <a:lnTo>
                    <a:pt x="67424" y="1309547"/>
                  </a:lnTo>
                  <a:lnTo>
                    <a:pt x="0" y="1309547"/>
                  </a:lnTo>
                  <a:lnTo>
                    <a:pt x="0" y="1636903"/>
                  </a:lnTo>
                  <a:lnTo>
                    <a:pt x="67424" y="1636903"/>
                  </a:lnTo>
                  <a:lnTo>
                    <a:pt x="67424" y="1505940"/>
                  </a:lnTo>
                  <a:lnTo>
                    <a:pt x="134861" y="1505940"/>
                  </a:lnTo>
                  <a:lnTo>
                    <a:pt x="202247" y="1505966"/>
                  </a:lnTo>
                  <a:lnTo>
                    <a:pt x="202247" y="1440472"/>
                  </a:lnTo>
                  <a:lnTo>
                    <a:pt x="269646" y="1440472"/>
                  </a:lnTo>
                  <a:lnTo>
                    <a:pt x="337070" y="1440472"/>
                  </a:lnTo>
                  <a:lnTo>
                    <a:pt x="337070" y="1309547"/>
                  </a:lnTo>
                  <a:close/>
                </a:path>
                <a:path w="337185" h="1899285">
                  <a:moveTo>
                    <a:pt x="337070" y="1113091"/>
                  </a:moveTo>
                  <a:lnTo>
                    <a:pt x="269646" y="1113091"/>
                  </a:lnTo>
                  <a:lnTo>
                    <a:pt x="269646" y="1178585"/>
                  </a:lnTo>
                  <a:lnTo>
                    <a:pt x="337070" y="1178585"/>
                  </a:lnTo>
                  <a:lnTo>
                    <a:pt x="337070" y="1113091"/>
                  </a:lnTo>
                  <a:close/>
                </a:path>
                <a:path w="337185" h="1899285">
                  <a:moveTo>
                    <a:pt x="337070" y="851192"/>
                  </a:moveTo>
                  <a:lnTo>
                    <a:pt x="269646" y="851192"/>
                  </a:lnTo>
                  <a:lnTo>
                    <a:pt x="269646" y="916660"/>
                  </a:lnTo>
                  <a:lnTo>
                    <a:pt x="337070" y="916660"/>
                  </a:lnTo>
                  <a:lnTo>
                    <a:pt x="337070" y="851192"/>
                  </a:lnTo>
                  <a:close/>
                </a:path>
                <a:path w="337185" h="1899285">
                  <a:moveTo>
                    <a:pt x="337070" y="589305"/>
                  </a:moveTo>
                  <a:lnTo>
                    <a:pt x="269646" y="589305"/>
                  </a:lnTo>
                  <a:lnTo>
                    <a:pt x="269646" y="654773"/>
                  </a:lnTo>
                  <a:lnTo>
                    <a:pt x="337070" y="654773"/>
                  </a:lnTo>
                  <a:lnTo>
                    <a:pt x="337070" y="589305"/>
                  </a:lnTo>
                  <a:close/>
                </a:path>
                <a:path w="337185" h="1899285">
                  <a:moveTo>
                    <a:pt x="337070" y="261924"/>
                  </a:moveTo>
                  <a:lnTo>
                    <a:pt x="269646" y="261924"/>
                  </a:lnTo>
                  <a:lnTo>
                    <a:pt x="269646" y="392887"/>
                  </a:lnTo>
                  <a:lnTo>
                    <a:pt x="202247" y="392887"/>
                  </a:lnTo>
                  <a:lnTo>
                    <a:pt x="134861" y="392887"/>
                  </a:lnTo>
                  <a:lnTo>
                    <a:pt x="67424" y="392887"/>
                  </a:lnTo>
                  <a:lnTo>
                    <a:pt x="67424" y="458343"/>
                  </a:lnTo>
                  <a:lnTo>
                    <a:pt x="337070" y="458343"/>
                  </a:lnTo>
                  <a:lnTo>
                    <a:pt x="337070" y="261924"/>
                  </a:lnTo>
                  <a:close/>
                </a:path>
                <a:path w="337185" h="1899285">
                  <a:moveTo>
                    <a:pt x="337070" y="0"/>
                  </a:moveTo>
                  <a:lnTo>
                    <a:pt x="337070" y="0"/>
                  </a:lnTo>
                  <a:lnTo>
                    <a:pt x="67424" y="0"/>
                  </a:lnTo>
                  <a:lnTo>
                    <a:pt x="67424" y="65493"/>
                  </a:lnTo>
                  <a:lnTo>
                    <a:pt x="134861" y="65493"/>
                  </a:lnTo>
                  <a:lnTo>
                    <a:pt x="202222" y="65493"/>
                  </a:lnTo>
                  <a:lnTo>
                    <a:pt x="269646" y="65493"/>
                  </a:lnTo>
                  <a:lnTo>
                    <a:pt x="269646" y="130962"/>
                  </a:lnTo>
                  <a:lnTo>
                    <a:pt x="269646" y="261899"/>
                  </a:lnTo>
                  <a:lnTo>
                    <a:pt x="337070" y="261899"/>
                  </a:lnTo>
                  <a:lnTo>
                    <a:pt x="337070" y="130962"/>
                  </a:lnTo>
                  <a:lnTo>
                    <a:pt x="337070" y="0"/>
                  </a:lnTo>
                  <a:close/>
                </a:path>
              </a:pathLst>
            </a:custGeom>
            <a:solidFill>
              <a:srgbClr val="CBD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89000" y="3546005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9005"/>
                  </a:lnTo>
                </a:path>
              </a:pathLst>
            </a:custGeom>
            <a:ln w="12700">
              <a:solidFill>
                <a:srgbClr val="CBDB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40">
            <a:extLst>
              <a:ext uri="{FF2B5EF4-FFF2-40B4-BE49-F238E27FC236}">
                <a16:creationId xmlns:a16="http://schemas.microsoft.com/office/drawing/2014/main" id="{33047B2F-EA1E-E217-6CEC-D2F6BC39BA86}"/>
              </a:ext>
            </a:extLst>
          </p:cNvPr>
          <p:cNvSpPr/>
          <p:nvPr/>
        </p:nvSpPr>
        <p:spPr>
          <a:xfrm>
            <a:off x="4245522" y="1074330"/>
            <a:ext cx="556646" cy="343130"/>
          </a:xfrm>
          <a:custGeom>
            <a:avLst/>
            <a:gdLst/>
            <a:ahLst/>
            <a:cxnLst/>
            <a:rect l="l" t="t" r="r" b="b"/>
            <a:pathLst>
              <a:path w="564514" h="347980">
                <a:moveTo>
                  <a:pt x="347395" y="0"/>
                </a:moveTo>
                <a:lnTo>
                  <a:pt x="0" y="217081"/>
                </a:lnTo>
                <a:lnTo>
                  <a:pt x="564464" y="347395"/>
                </a:lnTo>
                <a:lnTo>
                  <a:pt x="347395" y="0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1">
            <a:extLst>
              <a:ext uri="{FF2B5EF4-FFF2-40B4-BE49-F238E27FC236}">
                <a16:creationId xmlns:a16="http://schemas.microsoft.com/office/drawing/2014/main" id="{0F83A96C-364F-DCB3-159D-1FB1A8845562}"/>
              </a:ext>
            </a:extLst>
          </p:cNvPr>
          <p:cNvSpPr/>
          <p:nvPr/>
        </p:nvSpPr>
        <p:spPr>
          <a:xfrm>
            <a:off x="4565702" y="629498"/>
            <a:ext cx="5801275" cy="2227840"/>
          </a:xfrm>
          <a:custGeom>
            <a:avLst/>
            <a:gdLst/>
            <a:ahLst/>
            <a:cxnLst/>
            <a:rect l="l" t="t" r="r" b="b"/>
            <a:pathLst>
              <a:path w="5883275" h="2259330">
                <a:moveTo>
                  <a:pt x="584674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2223122"/>
                </a:lnTo>
                <a:lnTo>
                  <a:pt x="2828" y="2237138"/>
                </a:lnTo>
                <a:lnTo>
                  <a:pt x="10544" y="2248582"/>
                </a:lnTo>
                <a:lnTo>
                  <a:pt x="21988" y="2256297"/>
                </a:lnTo>
                <a:lnTo>
                  <a:pt x="36004" y="2259126"/>
                </a:lnTo>
                <a:lnTo>
                  <a:pt x="5846749" y="2259126"/>
                </a:lnTo>
                <a:lnTo>
                  <a:pt x="5860758" y="2256297"/>
                </a:lnTo>
                <a:lnTo>
                  <a:pt x="5872199" y="2248582"/>
                </a:lnTo>
                <a:lnTo>
                  <a:pt x="5879912" y="2237138"/>
                </a:lnTo>
                <a:lnTo>
                  <a:pt x="5882741" y="2223122"/>
                </a:lnTo>
                <a:lnTo>
                  <a:pt x="5882741" y="35991"/>
                </a:lnTo>
                <a:lnTo>
                  <a:pt x="5879912" y="21983"/>
                </a:lnTo>
                <a:lnTo>
                  <a:pt x="5872199" y="10542"/>
                </a:lnTo>
                <a:lnTo>
                  <a:pt x="5860758" y="2828"/>
                </a:lnTo>
                <a:lnTo>
                  <a:pt x="5846749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BD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4">
            <a:extLst>
              <a:ext uri="{FF2B5EF4-FFF2-40B4-BE49-F238E27FC236}">
                <a16:creationId xmlns:a16="http://schemas.microsoft.com/office/drawing/2014/main" id="{AE749FA3-01D6-FAC2-5365-231030BF77B5}"/>
              </a:ext>
            </a:extLst>
          </p:cNvPr>
          <p:cNvSpPr txBox="1"/>
          <p:nvPr/>
        </p:nvSpPr>
        <p:spPr>
          <a:xfrm>
            <a:off x="4688920" y="1303040"/>
            <a:ext cx="5180135" cy="1466569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/>
          <a:p>
            <a:pPr marL="12523">
              <a:lnSpc>
                <a:spcPts val="2357"/>
              </a:lnSpc>
              <a:spcBef>
                <a:spcPts val="98"/>
              </a:spcBef>
            </a:pPr>
            <a:r>
              <a:rPr sz="1973" spc="-4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pour</a:t>
            </a:r>
            <a:r>
              <a:rPr sz="1973" spc="-16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6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faciliter</a:t>
            </a:r>
            <a:r>
              <a:rPr sz="1973" spc="-15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12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973" spc="-15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5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dons</a:t>
            </a:r>
            <a:r>
              <a:rPr sz="1973" spc="-15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973" spc="-15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12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973" spc="-15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8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ventes</a:t>
            </a:r>
            <a:r>
              <a:rPr sz="1973" spc="-162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973" spc="-7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solidaires</a:t>
            </a:r>
            <a:endParaRPr sz="1973">
              <a:latin typeface="Century Gothic" panose="020B0502020202020204" pitchFamily="34" charset="0"/>
              <a:cs typeface="Verdana"/>
            </a:endParaRPr>
          </a:p>
          <a:p>
            <a:pPr marL="159045" indent="-148399">
              <a:lnSpc>
                <a:spcPts val="2239"/>
              </a:lnSpc>
              <a:buClr>
                <a:srgbClr val="E86E25"/>
              </a:buClr>
              <a:buSzPct val="57894"/>
              <a:buChar char="►"/>
              <a:tabLst>
                <a:tab pos="159045" algn="l"/>
              </a:tabLst>
            </a:pPr>
            <a:r>
              <a:rPr sz="1873" b="1" spc="-59">
                <a:solidFill>
                  <a:srgbClr val="231F20"/>
                </a:solidFill>
                <a:latin typeface="Century Gothic" panose="020B0502020202020204" pitchFamily="34" charset="0"/>
                <a:cs typeface="Tahoma"/>
              </a:rPr>
              <a:t>https://dons.solaal.org</a:t>
            </a:r>
            <a:endParaRPr sz="1873">
              <a:latin typeface="Century Gothic" panose="020B0502020202020204" pitchFamily="34" charset="0"/>
              <a:cs typeface="Tahoma"/>
            </a:endParaRPr>
          </a:p>
          <a:p>
            <a:pPr marL="12523" marR="444573" indent="187222">
              <a:spcBef>
                <a:spcPts val="671"/>
              </a:spcBef>
              <a:buClr>
                <a:srgbClr val="EC9522"/>
              </a:buClr>
              <a:buChar char="●"/>
              <a:tabLst>
                <a:tab pos="199745" algn="l"/>
              </a:tabLst>
            </a:pPr>
            <a:r>
              <a:rPr sz="167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Créée</a:t>
            </a:r>
            <a:r>
              <a:rPr sz="1677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par</a:t>
            </a:r>
            <a:r>
              <a:rPr sz="1677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8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les</a:t>
            </a:r>
            <a:r>
              <a:rPr sz="1677" spc="-3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6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agriculteurs,</a:t>
            </a:r>
            <a:r>
              <a:rPr sz="1677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cette</a:t>
            </a:r>
            <a:r>
              <a:rPr sz="1677" spc="-25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plateforme </a:t>
            </a:r>
            <a:r>
              <a:rPr sz="1677" spc="-6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valorise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11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leurs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59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invendus,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54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simplement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et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128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à</a:t>
            </a:r>
            <a:r>
              <a:rPr sz="1677" spc="-103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1677" spc="-2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tout </a:t>
            </a:r>
            <a:r>
              <a:rPr sz="1677" spc="-10">
                <a:solidFill>
                  <a:srgbClr val="231F20"/>
                </a:solidFill>
                <a:latin typeface="Century Gothic" panose="020B0502020202020204" pitchFamily="34" charset="0"/>
                <a:cs typeface="Verdana"/>
              </a:rPr>
              <a:t>moment.</a:t>
            </a:r>
            <a:endParaRPr sz="1677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73" name="object 43">
            <a:extLst>
              <a:ext uri="{FF2B5EF4-FFF2-40B4-BE49-F238E27FC236}">
                <a16:creationId xmlns:a16="http://schemas.microsoft.com/office/drawing/2014/main" id="{E4BCD0C0-D8D4-B21D-7059-BE4E5F0BCF3A}"/>
              </a:ext>
            </a:extLst>
          </p:cNvPr>
          <p:cNvSpPr txBox="1">
            <a:spLocks/>
          </p:cNvSpPr>
          <p:nvPr/>
        </p:nvSpPr>
        <p:spPr>
          <a:xfrm>
            <a:off x="4762364" y="676600"/>
            <a:ext cx="6527936" cy="628198"/>
          </a:xfrm>
          <a:prstGeom prst="rect">
            <a:avLst/>
          </a:prstGeom>
        </p:spPr>
        <p:txBody>
          <a:bodyPr vert="horz" wrap="square" lIns="0" tIns="12523" rIns="0" bIns="0" rtlCol="0">
            <a:spAutoFit/>
          </a:bodyPr>
          <a:lstStyle>
            <a:lvl1pPr>
              <a:defRPr sz="7000" b="0" i="0">
                <a:solidFill>
                  <a:srgbClr val="221F1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523">
              <a:spcBef>
                <a:spcPts val="98"/>
              </a:spcBef>
            </a:pPr>
            <a:r>
              <a:rPr lang="fr-FR" sz="4000" spc="-148">
                <a:latin typeface="Frenchy" panose="02000000000000000000" pitchFamily="2" charset="0"/>
              </a:rPr>
              <a:t>UNE PLATEFORME UNIQUE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1548</Words>
  <Application>Microsoft Macintosh PowerPoint</Application>
  <PresentationFormat>Personnalisé</PresentationFormat>
  <Paragraphs>313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Century Gothic</vt:lpstr>
      <vt:lpstr>Frenchy</vt:lpstr>
      <vt:lpstr>Tahoma</vt:lpstr>
      <vt:lpstr>Times New Roman</vt:lpstr>
      <vt:lpstr>Trebuchet MS</vt:lpstr>
      <vt:lpstr>Verdana</vt:lpstr>
      <vt:lpstr>Office Theme</vt:lpstr>
      <vt:lpstr>DONNEZ ET VENDEZ SOLIDAIRE !</vt:lpstr>
      <vt:lpstr>Présentation PowerPoint</vt:lpstr>
      <vt:lpstr>••• De la cagette à la livraison, il n’y a pas de petits dons •••</vt:lpstr>
      <vt:lpstr>Présentation PowerPoint</vt:lpstr>
      <vt:lpstr>DEVENEZ DONATEUR !</vt:lpstr>
      <vt:lpstr>DONNEZ, VOUS Y GAGNEZ !</vt:lpstr>
      <vt:lpstr>ÇA MARCHE</vt:lpstr>
      <vt:lpstr>VENDEZ SOLIDAIRE !</vt:lpstr>
      <vt:lpstr>Présentation PowerPoint</vt:lpstr>
      <vt:lpstr>L’OBSERVATOIRE NATIONAL DU DON AGRICOLE</vt:lpstr>
      <vt:lpstr>UN RÉSEAU ENGAGÉ</vt:lpstr>
      <vt:lpstr>••• SOLAAL booste votre RSE •••</vt:lpstr>
      <vt:lpstr>••• EN NOUS REJOIGNANT•••</vt:lpstr>
      <vt:lpstr>ON PARLE DE VOUS</vt:lpstr>
      <vt:lpstr>Présentation PowerPoint</vt:lpstr>
      <vt:lpstr>DES ÉQUIPES À VOTRE ÉCOUTE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DONNEZ ET VENDEZ SOLIDAIRE !</dc:title>
  <dc:creator>Judith MEYER</dc:creator>
  <cp:lastModifiedBy>communication</cp:lastModifiedBy>
  <cp:revision>6</cp:revision>
  <dcterms:created xsi:type="dcterms:W3CDTF">2025-10-03T14:50:18Z</dcterms:created>
  <dcterms:modified xsi:type="dcterms:W3CDTF">2026-03-19T14:02:08Z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2025-02-17T00:00:00Z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2025-10-03T00:00:00Z</vt:filetime>
  </property>
  <property fmtid="{D5CDD505-2E9C-101B-9397-08002B2CF9AE}" pid="5" name="Producer">
    <vt:lpwstr>Adobe PDF Library 17.0</vt:lpwstr>
  </property>
</Properties>
</file>